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23" r:id="rId3"/>
    <p:sldId id="593" r:id="rId5"/>
    <p:sldId id="567" r:id="rId6"/>
    <p:sldId id="569" r:id="rId7"/>
    <p:sldId id="570" r:id="rId8"/>
    <p:sldId id="571" r:id="rId9"/>
    <p:sldId id="572" r:id="rId10"/>
    <p:sldId id="573" r:id="rId11"/>
    <p:sldId id="574" r:id="rId12"/>
    <p:sldId id="575" r:id="rId13"/>
    <p:sldId id="576" r:id="rId14"/>
    <p:sldId id="578" r:id="rId15"/>
    <p:sldId id="579" r:id="rId16"/>
    <p:sldId id="580" r:id="rId17"/>
    <p:sldId id="581" r:id="rId18"/>
    <p:sldId id="582" r:id="rId19"/>
    <p:sldId id="583" r:id="rId20"/>
    <p:sldId id="584" r:id="rId21"/>
    <p:sldId id="585" r:id="rId22"/>
    <p:sldId id="586" r:id="rId23"/>
    <p:sldId id="587" r:id="rId24"/>
    <p:sldId id="588" r:id="rId25"/>
    <p:sldId id="590" r:id="rId26"/>
    <p:sldId id="591" r:id="rId27"/>
    <p:sldId id="589" r:id="rId28"/>
    <p:sldId id="577" r:id="rId29"/>
    <p:sldId id="595" r:id="rId30"/>
    <p:sldId id="596" r:id="rId31"/>
    <p:sldId id="331" r:id="rId32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36"/>
    </p:embeddedFont>
    <p:embeddedFont>
      <p:font typeface="楷体" panose="02010609060101010101" pitchFamily="49" charset="-122"/>
      <p:regular r:id="rId37"/>
    </p:embeddedFont>
    <p:embeddedFont>
      <p:font typeface="Calibri" panose="020F0502020204030204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B0"/>
    <a:srgbClr val="03A9F3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3" autoAdjust="0"/>
    <p:restoredTop sz="88095" autoAdjust="0"/>
  </p:normalViewPr>
  <p:slideViewPr>
    <p:cSldViewPr snapToGrid="0">
      <p:cViewPr>
        <p:scale>
          <a:sx n="112" d="100"/>
          <a:sy n="112" d="100"/>
        </p:scale>
        <p:origin x="-888" y="-80"/>
      </p:cViewPr>
      <p:guideLst>
        <p:guide orient="horz" pos="1665"/>
        <p:guide pos="2852"/>
        <p:guide pos="5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gs" Target="tags/tag42.xml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教学方法：精准的算法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刻意练习</a:t>
            </a:r>
            <a:endParaRPr lang="en-US" altLang="zh-CN" dirty="0" smtClean="0"/>
          </a:p>
          <a:p>
            <a:r>
              <a:rPr lang="zh-CN" altLang="en-US" dirty="0" smtClean="0"/>
              <a:t>师资水平的提升</a:t>
            </a:r>
            <a:endParaRPr lang="en-US" altLang="zh-CN" dirty="0" smtClean="0"/>
          </a:p>
          <a:p>
            <a:r>
              <a:rPr lang="zh-CN" altLang="en-US" dirty="0" smtClean="0"/>
              <a:t>事故单的梳理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满意度</a:t>
            </a:r>
            <a:endParaRPr lang="en-US" altLang="zh-CN" dirty="0" smtClean="0"/>
          </a:p>
          <a:p>
            <a:r>
              <a:rPr lang="zh-CN" altLang="en-US" dirty="0" smtClean="0"/>
              <a:t>重修生的关注：阶段重修学生</a:t>
            </a:r>
            <a:endParaRPr lang="en-US" altLang="zh-CN" dirty="0" smtClean="0"/>
          </a:p>
          <a:p>
            <a:r>
              <a:rPr lang="zh-CN" altLang="en-US" dirty="0" smtClean="0"/>
              <a:t>重点班、重点生</a:t>
            </a:r>
            <a:endParaRPr lang="en-US" altLang="zh-CN" dirty="0" smtClean="0"/>
          </a:p>
          <a:p>
            <a:r>
              <a:rPr lang="zh-CN" altLang="en-US" dirty="0" smtClean="0"/>
              <a:t>经验分享之后的落地检查：</a:t>
            </a:r>
            <a:endParaRPr lang="en-US" altLang="zh-CN" dirty="0" smtClean="0"/>
          </a:p>
          <a:p>
            <a:r>
              <a:rPr lang="zh-CN" altLang="en-US" dirty="0" smtClean="0"/>
              <a:t>简历检查</a:t>
            </a:r>
            <a:endParaRPr lang="en-US" altLang="zh-CN" dirty="0" smtClean="0"/>
          </a:p>
          <a:p>
            <a:r>
              <a:rPr lang="zh-CN" altLang="en-US" dirty="0" smtClean="0"/>
              <a:t>院长各项综合排名，升降级</a:t>
            </a:r>
            <a:endParaRPr lang="en-US" altLang="zh-CN" dirty="0" smtClean="0"/>
          </a:p>
          <a:p>
            <a:r>
              <a:rPr lang="zh-CN" altLang="en-US" dirty="0" smtClean="0"/>
              <a:t>单项排名</a:t>
            </a:r>
            <a:endParaRPr lang="en-US" altLang="zh-CN" dirty="0" smtClean="0"/>
          </a:p>
          <a:p>
            <a:r>
              <a:rPr lang="zh-CN" altLang="en-US" dirty="0" smtClean="0"/>
              <a:t>答辩：岗位能力</a:t>
            </a:r>
            <a:endParaRPr lang="en-US" altLang="zh-CN" dirty="0" smtClean="0"/>
          </a:p>
          <a:p>
            <a:r>
              <a:rPr lang="zh-CN" altLang="en-US" dirty="0" smtClean="0"/>
              <a:t>就业工作：简历审核</a:t>
            </a:r>
            <a:endParaRPr lang="en-US" altLang="zh-CN" dirty="0" smtClean="0"/>
          </a:p>
          <a:p>
            <a:r>
              <a:rPr lang="zh-CN" altLang="en-US" dirty="0" smtClean="0"/>
              <a:t>就业系统：简历合格率、分析的更精准、模拟面试上平台</a:t>
            </a:r>
            <a:endParaRPr lang="en-US" altLang="zh-CN" dirty="0" smtClean="0"/>
          </a:p>
          <a:p>
            <a:r>
              <a:rPr lang="zh-CN" altLang="en-US" dirty="0" smtClean="0"/>
              <a:t>董事长</a:t>
            </a:r>
            <a:endParaRPr lang="en-US" altLang="zh-CN" dirty="0" smtClean="0"/>
          </a:p>
          <a:p>
            <a:r>
              <a:rPr lang="zh-CN" altLang="en-US" dirty="0" smtClean="0"/>
              <a:t>人资对人资：人力资源总监</a:t>
            </a:r>
            <a:endParaRPr lang="en-US" altLang="zh-CN" dirty="0" smtClean="0"/>
          </a:p>
          <a:p>
            <a:r>
              <a:rPr lang="zh-CN" altLang="en-US" dirty="0" smtClean="0"/>
              <a:t>维护好学生</a:t>
            </a:r>
            <a:endParaRPr lang="en-US" altLang="zh-CN" dirty="0" smtClean="0"/>
          </a:p>
          <a:p>
            <a:r>
              <a:rPr lang="zh-CN" altLang="en-US" dirty="0" smtClean="0"/>
              <a:t>应届的推动！！！！！！！！！！！！！！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7"/>
          <p:cNvSpPr>
            <a:spLocks noChangeArrowheads="1"/>
          </p:cNvSpPr>
          <p:nvPr userDrawn="1"/>
        </p:nvSpPr>
        <p:spPr bwMode="auto">
          <a:xfrm>
            <a:off x="4159250" y="501650"/>
            <a:ext cx="777875" cy="860425"/>
          </a:xfrm>
          <a:custGeom>
            <a:avLst/>
            <a:gdLst>
              <a:gd name="T0" fmla="*/ 0 w 1002535"/>
              <a:gd name="T1" fmla="*/ 859316 h 1123721"/>
              <a:gd name="T2" fmla="*/ 969484 w 1002535"/>
              <a:gd name="T3" fmla="*/ 0 h 1123721"/>
              <a:gd name="T4" fmla="*/ 1002535 w 1002535"/>
              <a:gd name="T5" fmla="*/ 220338 h 1123721"/>
              <a:gd name="T6" fmla="*/ 506776 w 1002535"/>
              <a:gd name="T7" fmla="*/ 1123721 h 1123721"/>
              <a:gd name="T8" fmla="*/ 0 w 1002535"/>
              <a:gd name="T9" fmla="*/ 859316 h 11237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2535"/>
              <a:gd name="T16" fmla="*/ 0 h 1123721"/>
              <a:gd name="T17" fmla="*/ 1002535 w 1002535"/>
              <a:gd name="T18" fmla="*/ 1123721 h 11237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2535" h="1123721">
                <a:moveTo>
                  <a:pt x="0" y="859316"/>
                </a:moveTo>
                <a:lnTo>
                  <a:pt x="969484" y="0"/>
                </a:lnTo>
                <a:lnTo>
                  <a:pt x="1002535" y="220338"/>
                </a:lnTo>
                <a:lnTo>
                  <a:pt x="506776" y="1123721"/>
                </a:lnTo>
                <a:lnTo>
                  <a:pt x="0" y="859316"/>
                </a:lnTo>
                <a:close/>
              </a:path>
            </a:pathLst>
          </a:custGeom>
          <a:solidFill>
            <a:srgbClr val="14B8D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78"/>
          <p:cNvSpPr>
            <a:spLocks noChangeArrowheads="1"/>
          </p:cNvSpPr>
          <p:nvPr userDrawn="1"/>
        </p:nvSpPr>
        <p:spPr bwMode="auto">
          <a:xfrm>
            <a:off x="4578350" y="520700"/>
            <a:ext cx="1255713" cy="784225"/>
          </a:xfrm>
          <a:custGeom>
            <a:avLst/>
            <a:gdLst>
              <a:gd name="T0" fmla="*/ 561861 w 1608463"/>
              <a:gd name="T1" fmla="*/ 0 h 1035585"/>
              <a:gd name="T2" fmla="*/ 0 w 1608463"/>
              <a:gd name="T3" fmla="*/ 1035585 h 1035585"/>
              <a:gd name="T4" fmla="*/ 1608463 w 1608463"/>
              <a:gd name="T5" fmla="*/ 859315 h 1035585"/>
              <a:gd name="T6" fmla="*/ 561861 w 1608463"/>
              <a:gd name="T7" fmla="*/ 0 h 1035585"/>
              <a:gd name="T8" fmla="*/ 0 60000 65536"/>
              <a:gd name="T9" fmla="*/ 0 60000 65536"/>
              <a:gd name="T10" fmla="*/ 0 60000 65536"/>
              <a:gd name="T11" fmla="*/ 0 60000 65536"/>
              <a:gd name="T12" fmla="*/ 0 w 1608463"/>
              <a:gd name="T13" fmla="*/ 0 h 1035585"/>
              <a:gd name="T14" fmla="*/ 1608463 w 1608463"/>
              <a:gd name="T15" fmla="*/ 1035585 h 10355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8463" h="1035585">
                <a:moveTo>
                  <a:pt x="561861" y="0"/>
                </a:moveTo>
                <a:lnTo>
                  <a:pt x="0" y="1035585"/>
                </a:lnTo>
                <a:lnTo>
                  <a:pt x="1608463" y="859315"/>
                </a:lnTo>
                <a:lnTo>
                  <a:pt x="561861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任意多边形 38"/>
          <p:cNvSpPr>
            <a:spLocks noChangeArrowheads="1"/>
          </p:cNvSpPr>
          <p:nvPr userDrawn="1"/>
        </p:nvSpPr>
        <p:spPr bwMode="auto">
          <a:xfrm>
            <a:off x="1825625" y="1139825"/>
            <a:ext cx="1701800" cy="636588"/>
          </a:xfrm>
          <a:custGeom>
            <a:avLst/>
            <a:gdLst>
              <a:gd name="T0" fmla="*/ 705079 w 2214390"/>
              <a:gd name="T1" fmla="*/ 165253 h 782197"/>
              <a:gd name="T2" fmla="*/ 2214390 w 2214390"/>
              <a:gd name="T3" fmla="*/ 0 h 782197"/>
              <a:gd name="T4" fmla="*/ 0 w 2214390"/>
              <a:gd name="T5" fmla="*/ 782197 h 782197"/>
              <a:gd name="T6" fmla="*/ 705079 w 2214390"/>
              <a:gd name="T7" fmla="*/ 165253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214390"/>
              <a:gd name="T13" fmla="*/ 0 h 782197"/>
              <a:gd name="T14" fmla="*/ 2214390 w 2214390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14390" h="782197">
                <a:moveTo>
                  <a:pt x="705079" y="165253"/>
                </a:moveTo>
                <a:lnTo>
                  <a:pt x="2214390" y="0"/>
                </a:lnTo>
                <a:lnTo>
                  <a:pt x="0" y="782197"/>
                </a:lnTo>
                <a:lnTo>
                  <a:pt x="705079" y="165253"/>
                </a:lnTo>
                <a:close/>
              </a:path>
            </a:pathLst>
          </a:custGeom>
          <a:solidFill>
            <a:srgbClr val="F8A91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任意多边形 74"/>
          <p:cNvSpPr>
            <a:spLocks noChangeArrowheads="1"/>
          </p:cNvSpPr>
          <p:nvPr userDrawn="1"/>
        </p:nvSpPr>
        <p:spPr bwMode="auto">
          <a:xfrm>
            <a:off x="3544888" y="1123950"/>
            <a:ext cx="603250" cy="561975"/>
          </a:xfrm>
          <a:custGeom>
            <a:avLst/>
            <a:gdLst>
              <a:gd name="T0" fmla="*/ 0 w 804231"/>
              <a:gd name="T1" fmla="*/ 0 h 749147"/>
              <a:gd name="T2" fmla="*/ 804231 w 804231"/>
              <a:gd name="T3" fmla="*/ 55085 h 749147"/>
              <a:gd name="T4" fmla="*/ 760164 w 804231"/>
              <a:gd name="T5" fmla="*/ 749147 h 749147"/>
              <a:gd name="T6" fmla="*/ 0 w 804231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749147"/>
              <a:gd name="T14" fmla="*/ 804231 w 804231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749147">
                <a:moveTo>
                  <a:pt x="0" y="0"/>
                </a:moveTo>
                <a:lnTo>
                  <a:pt x="804231" y="55085"/>
                </a:lnTo>
                <a:lnTo>
                  <a:pt x="760164" y="749147"/>
                </a:lnTo>
                <a:lnTo>
                  <a:pt x="0" y="0"/>
                </a:lnTo>
                <a:close/>
              </a:path>
            </a:pathLst>
          </a:custGeom>
          <a:solidFill>
            <a:srgbClr val="16B7D3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任意多边形 115"/>
          <p:cNvSpPr>
            <a:spLocks noChangeArrowheads="1"/>
          </p:cNvSpPr>
          <p:nvPr userDrawn="1"/>
        </p:nvSpPr>
        <p:spPr bwMode="auto">
          <a:xfrm>
            <a:off x="7966075" y="-31750"/>
            <a:ext cx="446088" cy="173038"/>
          </a:xfrm>
          <a:custGeom>
            <a:avLst/>
            <a:gdLst>
              <a:gd name="T0" fmla="*/ 0 w 594911"/>
              <a:gd name="T1" fmla="*/ 0 h 187287"/>
              <a:gd name="T2" fmla="*/ 594911 w 594911"/>
              <a:gd name="T3" fmla="*/ 33051 h 187287"/>
              <a:gd name="T4" fmla="*/ 66101 w 594911"/>
              <a:gd name="T5" fmla="*/ 187287 h 187287"/>
              <a:gd name="T6" fmla="*/ 0 w 594911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187287"/>
              <a:gd name="T14" fmla="*/ 594911 w 59491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187287">
                <a:moveTo>
                  <a:pt x="0" y="0"/>
                </a:moveTo>
                <a:lnTo>
                  <a:pt x="594911" y="33051"/>
                </a:lnTo>
                <a:lnTo>
                  <a:pt x="66101" y="187287"/>
                </a:lnTo>
                <a:lnTo>
                  <a:pt x="0" y="0"/>
                </a:lnTo>
                <a:close/>
              </a:path>
            </a:pathLst>
          </a:custGeom>
          <a:solidFill>
            <a:srgbClr val="1CACB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任意多边形 72"/>
          <p:cNvSpPr>
            <a:spLocks noChangeArrowheads="1"/>
          </p:cNvSpPr>
          <p:nvPr userDrawn="1"/>
        </p:nvSpPr>
        <p:spPr bwMode="auto">
          <a:xfrm>
            <a:off x="4130675" y="1577975"/>
            <a:ext cx="1404938" cy="1149350"/>
          </a:xfrm>
          <a:custGeom>
            <a:avLst/>
            <a:gdLst>
              <a:gd name="T0" fmla="*/ 495759 w 1850834"/>
              <a:gd name="T1" fmla="*/ 0 h 1531344"/>
              <a:gd name="T2" fmla="*/ 0 w 1850834"/>
              <a:gd name="T3" fmla="*/ 462708 h 1531344"/>
              <a:gd name="T4" fmla="*/ 1850834 w 1850834"/>
              <a:gd name="T5" fmla="*/ 1531344 h 1531344"/>
              <a:gd name="T6" fmla="*/ 495759 w 1850834"/>
              <a:gd name="T7" fmla="*/ 0 h 1531344"/>
              <a:gd name="T8" fmla="*/ 0 60000 65536"/>
              <a:gd name="T9" fmla="*/ 0 60000 65536"/>
              <a:gd name="T10" fmla="*/ 0 60000 65536"/>
              <a:gd name="T11" fmla="*/ 0 60000 65536"/>
              <a:gd name="T12" fmla="*/ 0 w 1850834"/>
              <a:gd name="T13" fmla="*/ 0 h 1531344"/>
              <a:gd name="T14" fmla="*/ 1850834 w 1850834"/>
              <a:gd name="T15" fmla="*/ 1531344 h 153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50834" h="1531344">
                <a:moveTo>
                  <a:pt x="495759" y="0"/>
                </a:moveTo>
                <a:lnTo>
                  <a:pt x="0" y="462708"/>
                </a:lnTo>
                <a:lnTo>
                  <a:pt x="1850834" y="1531344"/>
                </a:lnTo>
                <a:lnTo>
                  <a:pt x="495759" y="0"/>
                </a:lnTo>
                <a:close/>
              </a:path>
            </a:pathLst>
          </a:custGeom>
          <a:solidFill>
            <a:srgbClr val="EE403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任意多边形 80"/>
          <p:cNvSpPr>
            <a:spLocks noChangeArrowheads="1"/>
          </p:cNvSpPr>
          <p:nvPr userDrawn="1"/>
        </p:nvSpPr>
        <p:spPr bwMode="auto">
          <a:xfrm>
            <a:off x="4437063" y="1157288"/>
            <a:ext cx="1395412" cy="603250"/>
          </a:xfrm>
          <a:custGeom>
            <a:avLst/>
            <a:gdLst>
              <a:gd name="T0" fmla="*/ 1718631 w 1718631"/>
              <a:gd name="T1" fmla="*/ 0 h 760164"/>
              <a:gd name="T2" fmla="*/ 275421 w 1718631"/>
              <a:gd name="T3" fmla="*/ 760164 h 760164"/>
              <a:gd name="T4" fmla="*/ 0 w 1718631"/>
              <a:gd name="T5" fmla="*/ 473725 h 760164"/>
              <a:gd name="T6" fmla="*/ 1718631 w 1718631"/>
              <a:gd name="T7" fmla="*/ 0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718631"/>
              <a:gd name="T13" fmla="*/ 0 h 760164"/>
              <a:gd name="T14" fmla="*/ 1718631 w 1718631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18631" h="760164">
                <a:moveTo>
                  <a:pt x="1718631" y="0"/>
                </a:moveTo>
                <a:lnTo>
                  <a:pt x="275421" y="760164"/>
                </a:lnTo>
                <a:lnTo>
                  <a:pt x="0" y="473725"/>
                </a:lnTo>
                <a:lnTo>
                  <a:pt x="1718631" y="0"/>
                </a:lnTo>
                <a:close/>
              </a:path>
            </a:pathLst>
          </a:custGeom>
          <a:solidFill>
            <a:srgbClr val="C1203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任意多边形 53"/>
          <p:cNvSpPr>
            <a:spLocks noChangeArrowheads="1"/>
          </p:cNvSpPr>
          <p:nvPr userDrawn="1"/>
        </p:nvSpPr>
        <p:spPr bwMode="auto">
          <a:xfrm rot="260233">
            <a:off x="2644775" y="2041525"/>
            <a:ext cx="581025" cy="300038"/>
          </a:xfrm>
          <a:custGeom>
            <a:avLst/>
            <a:gdLst>
              <a:gd name="T0" fmla="*/ 727113 w 727113"/>
              <a:gd name="T1" fmla="*/ 0 h 352539"/>
              <a:gd name="T2" fmla="*/ 0 w 727113"/>
              <a:gd name="T3" fmla="*/ 308472 h 352539"/>
              <a:gd name="T4" fmla="*/ 462709 w 727113"/>
              <a:gd name="T5" fmla="*/ 352539 h 352539"/>
              <a:gd name="T6" fmla="*/ 727113 w 727113"/>
              <a:gd name="T7" fmla="*/ 0 h 352539"/>
              <a:gd name="T8" fmla="*/ 0 60000 65536"/>
              <a:gd name="T9" fmla="*/ 0 60000 65536"/>
              <a:gd name="T10" fmla="*/ 0 60000 65536"/>
              <a:gd name="T11" fmla="*/ 0 60000 65536"/>
              <a:gd name="T12" fmla="*/ 0 w 727113"/>
              <a:gd name="T13" fmla="*/ 0 h 352539"/>
              <a:gd name="T14" fmla="*/ 727113 w 727113"/>
              <a:gd name="T15" fmla="*/ 352539 h 3525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7113" h="352539">
                <a:moveTo>
                  <a:pt x="727113" y="0"/>
                </a:moveTo>
                <a:lnTo>
                  <a:pt x="0" y="308472"/>
                </a:lnTo>
                <a:lnTo>
                  <a:pt x="462709" y="352539"/>
                </a:lnTo>
                <a:lnTo>
                  <a:pt x="727113" y="0"/>
                </a:lnTo>
                <a:close/>
              </a:path>
            </a:pathLst>
          </a:custGeom>
          <a:solidFill>
            <a:srgbClr val="FFB91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任意多边形 117"/>
          <p:cNvSpPr>
            <a:spLocks noChangeArrowheads="1"/>
          </p:cNvSpPr>
          <p:nvPr userDrawn="1"/>
        </p:nvSpPr>
        <p:spPr bwMode="auto">
          <a:xfrm>
            <a:off x="5849938" y="1338263"/>
            <a:ext cx="414337" cy="446087"/>
          </a:xfrm>
          <a:custGeom>
            <a:avLst/>
            <a:gdLst>
              <a:gd name="T0" fmla="*/ 550843 w 550843"/>
              <a:gd name="T1" fmla="*/ 0 h 594911"/>
              <a:gd name="T2" fmla="*/ 319489 w 550843"/>
              <a:gd name="T3" fmla="*/ 594911 h 594911"/>
              <a:gd name="T4" fmla="*/ 0 w 550843"/>
              <a:gd name="T5" fmla="*/ 583894 h 594911"/>
              <a:gd name="T6" fmla="*/ 550843 w 550843"/>
              <a:gd name="T7" fmla="*/ 0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594911"/>
              <a:gd name="T14" fmla="*/ 550843 w 55084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594911">
                <a:moveTo>
                  <a:pt x="550843" y="0"/>
                </a:moveTo>
                <a:lnTo>
                  <a:pt x="319489" y="594911"/>
                </a:lnTo>
                <a:lnTo>
                  <a:pt x="0" y="583894"/>
                </a:lnTo>
                <a:lnTo>
                  <a:pt x="550843" y="0"/>
                </a:lnTo>
                <a:close/>
              </a:path>
            </a:pathLst>
          </a:custGeom>
          <a:solidFill>
            <a:srgbClr val="0AAAB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任意多边形 104"/>
          <p:cNvSpPr>
            <a:spLocks noChangeArrowheads="1"/>
          </p:cNvSpPr>
          <p:nvPr userDrawn="1"/>
        </p:nvSpPr>
        <p:spPr bwMode="auto">
          <a:xfrm>
            <a:off x="5949950" y="1346200"/>
            <a:ext cx="320675" cy="133350"/>
          </a:xfrm>
          <a:custGeom>
            <a:avLst/>
            <a:gdLst>
              <a:gd name="T0" fmla="*/ 132202 w 396607"/>
              <a:gd name="T1" fmla="*/ 0 h 187287"/>
              <a:gd name="T2" fmla="*/ 396607 w 396607"/>
              <a:gd name="T3" fmla="*/ 22034 h 187287"/>
              <a:gd name="T4" fmla="*/ 0 w 396607"/>
              <a:gd name="T5" fmla="*/ 187287 h 187287"/>
              <a:gd name="T6" fmla="*/ 132202 w 396607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396607"/>
              <a:gd name="T13" fmla="*/ 0 h 187287"/>
              <a:gd name="T14" fmla="*/ 396607 w 396607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6607" h="187287">
                <a:moveTo>
                  <a:pt x="132202" y="0"/>
                </a:moveTo>
                <a:lnTo>
                  <a:pt x="396607" y="22034"/>
                </a:lnTo>
                <a:lnTo>
                  <a:pt x="0" y="187287"/>
                </a:lnTo>
                <a:lnTo>
                  <a:pt x="132202" y="0"/>
                </a:lnTo>
                <a:close/>
              </a:path>
            </a:pathLst>
          </a:custGeom>
          <a:solidFill>
            <a:srgbClr val="0A9FB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102"/>
          <p:cNvSpPr>
            <a:spLocks noChangeArrowheads="1"/>
          </p:cNvSpPr>
          <p:nvPr userDrawn="1"/>
        </p:nvSpPr>
        <p:spPr bwMode="auto">
          <a:xfrm>
            <a:off x="5749925" y="1114425"/>
            <a:ext cx="571500" cy="330200"/>
          </a:xfrm>
          <a:custGeom>
            <a:avLst/>
            <a:gdLst>
              <a:gd name="T0" fmla="*/ 0 w 661012"/>
              <a:gd name="T1" fmla="*/ 132202 h 407624"/>
              <a:gd name="T2" fmla="*/ 661012 w 661012"/>
              <a:gd name="T3" fmla="*/ 0 h 407624"/>
              <a:gd name="T4" fmla="*/ 264405 w 661012"/>
              <a:gd name="T5" fmla="*/ 407624 h 407624"/>
              <a:gd name="T6" fmla="*/ 0 w 661012"/>
              <a:gd name="T7" fmla="*/ 132202 h 407624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407624"/>
              <a:gd name="T14" fmla="*/ 661012 w 661012"/>
              <a:gd name="T15" fmla="*/ 407624 h 40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407624">
                <a:moveTo>
                  <a:pt x="0" y="132202"/>
                </a:moveTo>
                <a:lnTo>
                  <a:pt x="661012" y="0"/>
                </a:lnTo>
                <a:lnTo>
                  <a:pt x="264405" y="407624"/>
                </a:lnTo>
                <a:lnTo>
                  <a:pt x="0" y="132202"/>
                </a:lnTo>
                <a:close/>
              </a:path>
            </a:pathLst>
          </a:custGeom>
          <a:solidFill>
            <a:srgbClr val="E8213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97"/>
          <p:cNvSpPr>
            <a:spLocks noChangeArrowheads="1"/>
          </p:cNvSpPr>
          <p:nvPr userDrawn="1"/>
        </p:nvSpPr>
        <p:spPr bwMode="auto">
          <a:xfrm>
            <a:off x="5486400" y="263525"/>
            <a:ext cx="504825" cy="884238"/>
          </a:xfrm>
          <a:custGeom>
            <a:avLst/>
            <a:gdLst>
              <a:gd name="T0" fmla="*/ 0 w 649995"/>
              <a:gd name="T1" fmla="*/ 594911 h 1178805"/>
              <a:gd name="T2" fmla="*/ 649995 w 649995"/>
              <a:gd name="T3" fmla="*/ 0 h 1178805"/>
              <a:gd name="T4" fmla="*/ 385590 w 649995"/>
              <a:gd name="T5" fmla="*/ 1178805 h 1178805"/>
              <a:gd name="T6" fmla="*/ 0 w 649995"/>
              <a:gd name="T7" fmla="*/ 594911 h 1178805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1178805"/>
              <a:gd name="T14" fmla="*/ 649995 w 649995"/>
              <a:gd name="T15" fmla="*/ 1178805 h 1178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1178805">
                <a:moveTo>
                  <a:pt x="0" y="594911"/>
                </a:moveTo>
                <a:lnTo>
                  <a:pt x="649995" y="0"/>
                </a:lnTo>
                <a:lnTo>
                  <a:pt x="385590" y="1178805"/>
                </a:lnTo>
                <a:lnTo>
                  <a:pt x="0" y="594911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任意多边形 71"/>
          <p:cNvSpPr>
            <a:spLocks noChangeArrowheads="1"/>
          </p:cNvSpPr>
          <p:nvPr userDrawn="1"/>
        </p:nvSpPr>
        <p:spPr bwMode="auto">
          <a:xfrm>
            <a:off x="4148138" y="1925638"/>
            <a:ext cx="1387475" cy="801687"/>
          </a:xfrm>
          <a:custGeom>
            <a:avLst/>
            <a:gdLst>
              <a:gd name="T0" fmla="*/ 0 w 1806767"/>
              <a:gd name="T1" fmla="*/ 0 h 1046602"/>
              <a:gd name="T2" fmla="*/ 1806767 w 1806767"/>
              <a:gd name="T3" fmla="*/ 1046602 h 1046602"/>
              <a:gd name="T4" fmla="*/ 11017 w 1806767"/>
              <a:gd name="T5" fmla="*/ 738130 h 1046602"/>
              <a:gd name="T6" fmla="*/ 0 w 1806767"/>
              <a:gd name="T7" fmla="*/ 0 h 1046602"/>
              <a:gd name="T8" fmla="*/ 0 60000 65536"/>
              <a:gd name="T9" fmla="*/ 0 60000 65536"/>
              <a:gd name="T10" fmla="*/ 0 60000 65536"/>
              <a:gd name="T11" fmla="*/ 0 60000 65536"/>
              <a:gd name="T12" fmla="*/ 0 w 1806767"/>
              <a:gd name="T13" fmla="*/ 0 h 1046602"/>
              <a:gd name="T14" fmla="*/ 1806767 w 1806767"/>
              <a:gd name="T15" fmla="*/ 1046602 h 10466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6767" h="1046602">
                <a:moveTo>
                  <a:pt x="0" y="0"/>
                </a:moveTo>
                <a:lnTo>
                  <a:pt x="1806767" y="1046602"/>
                </a:lnTo>
                <a:lnTo>
                  <a:pt x="11017" y="738130"/>
                </a:lnTo>
                <a:lnTo>
                  <a:pt x="0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任意多边形 30"/>
          <p:cNvSpPr>
            <a:spLocks noChangeArrowheads="1"/>
          </p:cNvSpPr>
          <p:nvPr userDrawn="1"/>
        </p:nvSpPr>
        <p:spPr bwMode="auto">
          <a:xfrm>
            <a:off x="247650" y="3536950"/>
            <a:ext cx="866775" cy="520700"/>
          </a:xfrm>
          <a:custGeom>
            <a:avLst/>
            <a:gdLst>
              <a:gd name="T0" fmla="*/ 0 w 1156771"/>
              <a:gd name="T1" fmla="*/ 143219 h 694063"/>
              <a:gd name="T2" fmla="*/ 1156771 w 1156771"/>
              <a:gd name="T3" fmla="*/ 0 h 694063"/>
              <a:gd name="T4" fmla="*/ 506776 w 1156771"/>
              <a:gd name="T5" fmla="*/ 694063 h 694063"/>
              <a:gd name="T6" fmla="*/ 0 w 1156771"/>
              <a:gd name="T7" fmla="*/ 143219 h 694063"/>
              <a:gd name="T8" fmla="*/ 0 60000 65536"/>
              <a:gd name="T9" fmla="*/ 0 60000 65536"/>
              <a:gd name="T10" fmla="*/ 0 60000 65536"/>
              <a:gd name="T11" fmla="*/ 0 60000 65536"/>
              <a:gd name="T12" fmla="*/ 0 w 1156771"/>
              <a:gd name="T13" fmla="*/ 0 h 694063"/>
              <a:gd name="T14" fmla="*/ 1156771 w 1156771"/>
              <a:gd name="T15" fmla="*/ 694063 h 6940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771" h="694063">
                <a:moveTo>
                  <a:pt x="0" y="143219"/>
                </a:moveTo>
                <a:lnTo>
                  <a:pt x="1156771" y="0"/>
                </a:lnTo>
                <a:lnTo>
                  <a:pt x="506776" y="694063"/>
                </a:lnTo>
                <a:lnTo>
                  <a:pt x="0" y="143219"/>
                </a:lnTo>
                <a:close/>
              </a:path>
            </a:pathLst>
          </a:custGeom>
          <a:solidFill>
            <a:srgbClr val="E9253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任意多边形 58"/>
          <p:cNvSpPr>
            <a:spLocks noChangeArrowheads="1"/>
          </p:cNvSpPr>
          <p:nvPr userDrawn="1"/>
        </p:nvSpPr>
        <p:spPr bwMode="auto">
          <a:xfrm>
            <a:off x="3081338" y="2544763"/>
            <a:ext cx="966787" cy="265112"/>
          </a:xfrm>
          <a:custGeom>
            <a:avLst/>
            <a:gdLst>
              <a:gd name="T0" fmla="*/ 0 w 1288973"/>
              <a:gd name="T1" fmla="*/ 264405 h 319489"/>
              <a:gd name="T2" fmla="*/ 1288973 w 1288973"/>
              <a:gd name="T3" fmla="*/ 319489 h 319489"/>
              <a:gd name="T4" fmla="*/ 1079653 w 1288973"/>
              <a:gd name="T5" fmla="*/ 0 h 319489"/>
              <a:gd name="T6" fmla="*/ 0 w 1288973"/>
              <a:gd name="T7" fmla="*/ 264405 h 319489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19489"/>
              <a:gd name="T14" fmla="*/ 1288973 w 1288973"/>
              <a:gd name="T15" fmla="*/ 319489 h 319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19489">
                <a:moveTo>
                  <a:pt x="0" y="264405"/>
                </a:moveTo>
                <a:lnTo>
                  <a:pt x="1288973" y="319489"/>
                </a:lnTo>
                <a:lnTo>
                  <a:pt x="1079653" y="0"/>
                </a:lnTo>
                <a:lnTo>
                  <a:pt x="0" y="264405"/>
                </a:lnTo>
                <a:close/>
              </a:path>
            </a:pathLst>
          </a:custGeom>
          <a:solidFill>
            <a:srgbClr val="0E8B9C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任意多边形 55"/>
          <p:cNvSpPr>
            <a:spLocks noChangeArrowheads="1"/>
          </p:cNvSpPr>
          <p:nvPr userDrawn="1"/>
        </p:nvSpPr>
        <p:spPr bwMode="auto">
          <a:xfrm>
            <a:off x="2998788" y="2098675"/>
            <a:ext cx="1182687" cy="412750"/>
          </a:xfrm>
          <a:custGeom>
            <a:avLst/>
            <a:gdLst>
              <a:gd name="T0" fmla="*/ 0 w 1575412"/>
              <a:gd name="T1" fmla="*/ 341523 h 550844"/>
              <a:gd name="T2" fmla="*/ 1575412 w 1575412"/>
              <a:gd name="T3" fmla="*/ 550844 h 550844"/>
              <a:gd name="T4" fmla="*/ 253388 w 1575412"/>
              <a:gd name="T5" fmla="*/ 0 h 550844"/>
              <a:gd name="T6" fmla="*/ 0 w 1575412"/>
              <a:gd name="T7" fmla="*/ 341523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575412"/>
              <a:gd name="T13" fmla="*/ 0 h 550844"/>
              <a:gd name="T14" fmla="*/ 1575412 w 1575412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5412" h="550844">
                <a:moveTo>
                  <a:pt x="0" y="341523"/>
                </a:moveTo>
                <a:lnTo>
                  <a:pt x="1575412" y="550844"/>
                </a:lnTo>
                <a:lnTo>
                  <a:pt x="253388" y="0"/>
                </a:lnTo>
                <a:lnTo>
                  <a:pt x="0" y="341523"/>
                </a:lnTo>
                <a:close/>
              </a:path>
            </a:pathLst>
          </a:custGeom>
          <a:solidFill>
            <a:srgbClr val="F5922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任意多边形 56"/>
          <p:cNvSpPr>
            <a:spLocks noChangeArrowheads="1"/>
          </p:cNvSpPr>
          <p:nvPr userDrawn="1"/>
        </p:nvSpPr>
        <p:spPr bwMode="auto">
          <a:xfrm>
            <a:off x="3106738" y="1892300"/>
            <a:ext cx="1058862" cy="619125"/>
          </a:xfrm>
          <a:custGeom>
            <a:avLst/>
            <a:gdLst>
              <a:gd name="T0" fmla="*/ 0 w 1311007"/>
              <a:gd name="T1" fmla="*/ 220337 h 782198"/>
              <a:gd name="T2" fmla="*/ 1311007 w 1311007"/>
              <a:gd name="T3" fmla="*/ 782198 h 782198"/>
              <a:gd name="T4" fmla="*/ 1288973 w 1311007"/>
              <a:gd name="T5" fmla="*/ 0 h 782198"/>
              <a:gd name="T6" fmla="*/ 0 w 1311007"/>
              <a:gd name="T7" fmla="*/ 220337 h 782198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782198"/>
              <a:gd name="T14" fmla="*/ 1311007 w 1311007"/>
              <a:gd name="T15" fmla="*/ 782198 h 7821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782198">
                <a:moveTo>
                  <a:pt x="0" y="220337"/>
                </a:moveTo>
                <a:lnTo>
                  <a:pt x="1311007" y="782198"/>
                </a:lnTo>
                <a:lnTo>
                  <a:pt x="1288973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E97923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任意多边形 69"/>
          <p:cNvSpPr>
            <a:spLocks noChangeArrowheads="1"/>
          </p:cNvSpPr>
          <p:nvPr userDrawn="1"/>
        </p:nvSpPr>
        <p:spPr bwMode="auto">
          <a:xfrm>
            <a:off x="4627563" y="2536825"/>
            <a:ext cx="874712" cy="255588"/>
          </a:xfrm>
          <a:custGeom>
            <a:avLst/>
            <a:gdLst>
              <a:gd name="T0" fmla="*/ 0 w 1134738"/>
              <a:gd name="T1" fmla="*/ 0 h 308472"/>
              <a:gd name="T2" fmla="*/ 1134738 w 1134738"/>
              <a:gd name="T3" fmla="*/ 220337 h 308472"/>
              <a:gd name="T4" fmla="*/ 1013552 w 1134738"/>
              <a:gd name="T5" fmla="*/ 308472 h 308472"/>
              <a:gd name="T6" fmla="*/ 0 w 1134738"/>
              <a:gd name="T7" fmla="*/ 0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308472"/>
              <a:gd name="T14" fmla="*/ 1134738 w 1134738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308472">
                <a:moveTo>
                  <a:pt x="0" y="0"/>
                </a:moveTo>
                <a:lnTo>
                  <a:pt x="1134738" y="220337"/>
                </a:lnTo>
                <a:lnTo>
                  <a:pt x="1013552" y="308472"/>
                </a:lnTo>
                <a:lnTo>
                  <a:pt x="0" y="0"/>
                </a:lnTo>
                <a:close/>
              </a:path>
            </a:pathLst>
          </a:custGeom>
          <a:solidFill>
            <a:srgbClr val="1699D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44"/>
          <p:cNvSpPr>
            <a:spLocks noChangeArrowheads="1"/>
          </p:cNvSpPr>
          <p:nvPr userDrawn="1"/>
        </p:nvSpPr>
        <p:spPr bwMode="auto">
          <a:xfrm>
            <a:off x="3114675" y="1098550"/>
            <a:ext cx="455613" cy="636588"/>
          </a:xfrm>
          <a:custGeom>
            <a:avLst/>
            <a:gdLst>
              <a:gd name="T0" fmla="*/ 0 w 528810"/>
              <a:gd name="T1" fmla="*/ 793215 h 793215"/>
              <a:gd name="T2" fmla="*/ 462709 w 528810"/>
              <a:gd name="T3" fmla="*/ 506776 h 793215"/>
              <a:gd name="T4" fmla="*/ 528810 w 528810"/>
              <a:gd name="T5" fmla="*/ 0 h 793215"/>
              <a:gd name="T6" fmla="*/ 0 w 528810"/>
              <a:gd name="T7" fmla="*/ 793215 h 793215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793215"/>
              <a:gd name="T14" fmla="*/ 528810 w 528810"/>
              <a:gd name="T15" fmla="*/ 793215 h 7932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793215">
                <a:moveTo>
                  <a:pt x="0" y="793215"/>
                </a:moveTo>
                <a:lnTo>
                  <a:pt x="462709" y="506776"/>
                </a:lnTo>
                <a:lnTo>
                  <a:pt x="528810" y="0"/>
                </a:lnTo>
                <a:lnTo>
                  <a:pt x="0" y="793215"/>
                </a:lnTo>
                <a:close/>
              </a:path>
            </a:pathLst>
          </a:custGeom>
          <a:solidFill>
            <a:srgbClr val="40C6D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任意多边形 101"/>
          <p:cNvSpPr>
            <a:spLocks noChangeArrowheads="1"/>
          </p:cNvSpPr>
          <p:nvPr userDrawn="1"/>
        </p:nvSpPr>
        <p:spPr bwMode="auto">
          <a:xfrm>
            <a:off x="5562600" y="1146175"/>
            <a:ext cx="463550" cy="388938"/>
          </a:xfrm>
          <a:custGeom>
            <a:avLst/>
            <a:gdLst>
              <a:gd name="T0" fmla="*/ 242371 w 594911"/>
              <a:gd name="T1" fmla="*/ 0 h 440675"/>
              <a:gd name="T2" fmla="*/ 594911 w 594911"/>
              <a:gd name="T3" fmla="*/ 330506 h 440675"/>
              <a:gd name="T4" fmla="*/ 0 w 594911"/>
              <a:gd name="T5" fmla="*/ 440675 h 440675"/>
              <a:gd name="T6" fmla="*/ 242371 w 594911"/>
              <a:gd name="T7" fmla="*/ 0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440675"/>
              <a:gd name="T14" fmla="*/ 594911 w 594911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440675">
                <a:moveTo>
                  <a:pt x="242371" y="0"/>
                </a:moveTo>
                <a:lnTo>
                  <a:pt x="594911" y="330506"/>
                </a:lnTo>
                <a:lnTo>
                  <a:pt x="0" y="440675"/>
                </a:lnTo>
                <a:lnTo>
                  <a:pt x="242371" y="0"/>
                </a:lnTo>
                <a:close/>
              </a:path>
            </a:pathLst>
          </a:custGeom>
          <a:solidFill>
            <a:srgbClr val="C0203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109"/>
          <p:cNvSpPr>
            <a:spLocks noChangeArrowheads="1"/>
          </p:cNvSpPr>
          <p:nvPr userDrawn="1"/>
        </p:nvSpPr>
        <p:spPr bwMode="auto">
          <a:xfrm>
            <a:off x="5749925" y="1108075"/>
            <a:ext cx="603250" cy="130175"/>
          </a:xfrm>
          <a:custGeom>
            <a:avLst/>
            <a:gdLst>
              <a:gd name="T0" fmla="*/ 0 w 738131"/>
              <a:gd name="T1" fmla="*/ 55085 h 187287"/>
              <a:gd name="T2" fmla="*/ 738131 w 738131"/>
              <a:gd name="T3" fmla="*/ 0 h 187287"/>
              <a:gd name="T4" fmla="*/ 77119 w 738131"/>
              <a:gd name="T5" fmla="*/ 187287 h 187287"/>
              <a:gd name="T6" fmla="*/ 0 w 738131"/>
              <a:gd name="T7" fmla="*/ 55085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738131"/>
              <a:gd name="T13" fmla="*/ 0 h 187287"/>
              <a:gd name="T14" fmla="*/ 738131 w 73813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8131" h="187287">
                <a:moveTo>
                  <a:pt x="0" y="55085"/>
                </a:moveTo>
                <a:lnTo>
                  <a:pt x="738131" y="0"/>
                </a:lnTo>
                <a:lnTo>
                  <a:pt x="77119" y="187287"/>
                </a:lnTo>
                <a:lnTo>
                  <a:pt x="0" y="55085"/>
                </a:lnTo>
                <a:close/>
              </a:path>
            </a:pathLst>
          </a:custGeom>
          <a:solidFill>
            <a:srgbClr val="440C1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" name="任意多边形 89"/>
          <p:cNvSpPr>
            <a:spLocks noChangeArrowheads="1"/>
          </p:cNvSpPr>
          <p:nvPr userDrawn="1"/>
        </p:nvSpPr>
        <p:spPr bwMode="auto">
          <a:xfrm>
            <a:off x="5205413" y="1768475"/>
            <a:ext cx="892175" cy="742950"/>
          </a:xfrm>
          <a:custGeom>
            <a:avLst/>
            <a:gdLst>
              <a:gd name="T0" fmla="*/ 1189822 w 1189822"/>
              <a:gd name="T1" fmla="*/ 0 h 991518"/>
              <a:gd name="T2" fmla="*/ 286439 w 1189822"/>
              <a:gd name="T3" fmla="*/ 991518 h 991518"/>
              <a:gd name="T4" fmla="*/ 0 w 1189822"/>
              <a:gd name="T5" fmla="*/ 220338 h 991518"/>
              <a:gd name="T6" fmla="*/ 1189822 w 1189822"/>
              <a:gd name="T7" fmla="*/ 0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189822"/>
              <a:gd name="T13" fmla="*/ 0 h 991518"/>
              <a:gd name="T14" fmla="*/ 1189822 w 1189822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9822" h="991518">
                <a:moveTo>
                  <a:pt x="1189822" y="0"/>
                </a:moveTo>
                <a:lnTo>
                  <a:pt x="286439" y="991518"/>
                </a:lnTo>
                <a:lnTo>
                  <a:pt x="0" y="220338"/>
                </a:lnTo>
                <a:lnTo>
                  <a:pt x="1189822" y="0"/>
                </a:lnTo>
                <a:close/>
              </a:path>
            </a:pathLst>
          </a:custGeom>
          <a:solidFill>
            <a:srgbClr val="04A7C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任意多边形 85"/>
          <p:cNvSpPr>
            <a:spLocks noChangeArrowheads="1"/>
          </p:cNvSpPr>
          <p:nvPr userDrawn="1"/>
        </p:nvSpPr>
        <p:spPr bwMode="auto">
          <a:xfrm>
            <a:off x="4981575" y="1727200"/>
            <a:ext cx="257175" cy="381000"/>
          </a:xfrm>
          <a:custGeom>
            <a:avLst/>
            <a:gdLst>
              <a:gd name="T0" fmla="*/ 253388 w 319489"/>
              <a:gd name="T1" fmla="*/ 0 h 440674"/>
              <a:gd name="T2" fmla="*/ 319489 w 319489"/>
              <a:gd name="T3" fmla="*/ 308472 h 440674"/>
              <a:gd name="T4" fmla="*/ 0 w 319489"/>
              <a:gd name="T5" fmla="*/ 440674 h 440674"/>
              <a:gd name="T6" fmla="*/ 253388 w 319489"/>
              <a:gd name="T7" fmla="*/ 0 h 440674"/>
              <a:gd name="T8" fmla="*/ 0 60000 65536"/>
              <a:gd name="T9" fmla="*/ 0 60000 65536"/>
              <a:gd name="T10" fmla="*/ 0 60000 65536"/>
              <a:gd name="T11" fmla="*/ 0 60000 65536"/>
              <a:gd name="T12" fmla="*/ 0 w 319489"/>
              <a:gd name="T13" fmla="*/ 0 h 440674"/>
              <a:gd name="T14" fmla="*/ 319489 w 319489"/>
              <a:gd name="T15" fmla="*/ 440674 h 4406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9489" h="440674">
                <a:moveTo>
                  <a:pt x="253388" y="0"/>
                </a:moveTo>
                <a:lnTo>
                  <a:pt x="319489" y="308472"/>
                </a:lnTo>
                <a:lnTo>
                  <a:pt x="0" y="440674"/>
                </a:lnTo>
                <a:lnTo>
                  <a:pt x="253388" y="0"/>
                </a:lnTo>
                <a:close/>
              </a:path>
            </a:pathLst>
          </a:custGeom>
          <a:solidFill>
            <a:srgbClr val="178FA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任意多边形 96"/>
          <p:cNvSpPr>
            <a:spLocks noChangeArrowheads="1"/>
          </p:cNvSpPr>
          <p:nvPr userDrawn="1"/>
        </p:nvSpPr>
        <p:spPr bwMode="auto">
          <a:xfrm>
            <a:off x="5305425" y="280988"/>
            <a:ext cx="668338" cy="446087"/>
          </a:xfrm>
          <a:custGeom>
            <a:avLst/>
            <a:gdLst>
              <a:gd name="T0" fmla="*/ 0 w 804231"/>
              <a:gd name="T1" fmla="*/ 187286 h 561860"/>
              <a:gd name="T2" fmla="*/ 804231 w 804231"/>
              <a:gd name="T3" fmla="*/ 0 h 561860"/>
              <a:gd name="T4" fmla="*/ 220337 w 804231"/>
              <a:gd name="T5" fmla="*/ 561860 h 561860"/>
              <a:gd name="T6" fmla="*/ 0 w 804231"/>
              <a:gd name="T7" fmla="*/ 187286 h 561860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561860"/>
              <a:gd name="T14" fmla="*/ 804231 w 804231"/>
              <a:gd name="T15" fmla="*/ 561860 h 5618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561860">
                <a:moveTo>
                  <a:pt x="0" y="187286"/>
                </a:moveTo>
                <a:lnTo>
                  <a:pt x="804231" y="0"/>
                </a:lnTo>
                <a:lnTo>
                  <a:pt x="220337" y="561860"/>
                </a:lnTo>
                <a:lnTo>
                  <a:pt x="0" y="187286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任意多边形 67"/>
          <p:cNvSpPr>
            <a:spLocks noChangeArrowheads="1"/>
          </p:cNvSpPr>
          <p:nvPr userDrawn="1"/>
        </p:nvSpPr>
        <p:spPr bwMode="auto">
          <a:xfrm>
            <a:off x="4470400" y="2825750"/>
            <a:ext cx="157163" cy="98425"/>
          </a:xfrm>
          <a:custGeom>
            <a:avLst/>
            <a:gdLst>
              <a:gd name="T0" fmla="*/ 0 w 209321"/>
              <a:gd name="T1" fmla="*/ 88135 h 132202"/>
              <a:gd name="T2" fmla="*/ 209321 w 209321"/>
              <a:gd name="T3" fmla="*/ 132202 h 132202"/>
              <a:gd name="T4" fmla="*/ 132203 w 209321"/>
              <a:gd name="T5" fmla="*/ 0 h 132202"/>
              <a:gd name="T6" fmla="*/ 0 w 209321"/>
              <a:gd name="T7" fmla="*/ 88135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09321"/>
              <a:gd name="T13" fmla="*/ 0 h 132202"/>
              <a:gd name="T14" fmla="*/ 209321 w 209321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9321" h="132202">
                <a:moveTo>
                  <a:pt x="0" y="88135"/>
                </a:moveTo>
                <a:lnTo>
                  <a:pt x="209321" y="132202"/>
                </a:lnTo>
                <a:lnTo>
                  <a:pt x="132203" y="0"/>
                </a:lnTo>
                <a:lnTo>
                  <a:pt x="0" y="88135"/>
                </a:lnTo>
                <a:close/>
              </a:path>
            </a:pathLst>
          </a:custGeom>
          <a:solidFill>
            <a:srgbClr val="1076A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任意多边形 70"/>
          <p:cNvSpPr>
            <a:spLocks noChangeArrowheads="1"/>
          </p:cNvSpPr>
          <p:nvPr userDrawn="1"/>
        </p:nvSpPr>
        <p:spPr bwMode="auto">
          <a:xfrm>
            <a:off x="5419725" y="2717800"/>
            <a:ext cx="198438" cy="74613"/>
          </a:xfrm>
          <a:custGeom>
            <a:avLst/>
            <a:gdLst>
              <a:gd name="T0" fmla="*/ 88135 w 253388"/>
              <a:gd name="T1" fmla="*/ 0 h 110168"/>
              <a:gd name="T2" fmla="*/ 0 w 253388"/>
              <a:gd name="T3" fmla="*/ 99151 h 110168"/>
              <a:gd name="T4" fmla="*/ 253388 w 253388"/>
              <a:gd name="T5" fmla="*/ 110168 h 110168"/>
              <a:gd name="T6" fmla="*/ 88135 w 253388"/>
              <a:gd name="T7" fmla="*/ 0 h 110168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110168"/>
              <a:gd name="T14" fmla="*/ 253388 w 253388"/>
              <a:gd name="T15" fmla="*/ 110168 h 110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110168">
                <a:moveTo>
                  <a:pt x="88135" y="0"/>
                </a:moveTo>
                <a:lnTo>
                  <a:pt x="0" y="99151"/>
                </a:lnTo>
                <a:lnTo>
                  <a:pt x="253388" y="110168"/>
                </a:lnTo>
                <a:lnTo>
                  <a:pt x="88135" y="0"/>
                </a:lnTo>
                <a:close/>
              </a:path>
            </a:pathLst>
          </a:custGeom>
          <a:solidFill>
            <a:srgbClr val="125D6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任意多边形 75"/>
          <p:cNvSpPr>
            <a:spLocks noChangeArrowheads="1"/>
          </p:cNvSpPr>
          <p:nvPr userDrawn="1"/>
        </p:nvSpPr>
        <p:spPr bwMode="auto">
          <a:xfrm>
            <a:off x="4114800" y="1139825"/>
            <a:ext cx="355600" cy="538163"/>
          </a:xfrm>
          <a:custGeom>
            <a:avLst/>
            <a:gdLst>
              <a:gd name="T0" fmla="*/ 33050 w 429658"/>
              <a:gd name="T1" fmla="*/ 0 h 705079"/>
              <a:gd name="T2" fmla="*/ 429658 w 429658"/>
              <a:gd name="T3" fmla="*/ 605928 h 705079"/>
              <a:gd name="T4" fmla="*/ 0 w 429658"/>
              <a:gd name="T5" fmla="*/ 705079 h 705079"/>
              <a:gd name="T6" fmla="*/ 33050 w 429658"/>
              <a:gd name="T7" fmla="*/ 0 h 705079"/>
              <a:gd name="T8" fmla="*/ 0 60000 65536"/>
              <a:gd name="T9" fmla="*/ 0 60000 65536"/>
              <a:gd name="T10" fmla="*/ 0 60000 65536"/>
              <a:gd name="T11" fmla="*/ 0 60000 65536"/>
              <a:gd name="T12" fmla="*/ 0 w 429658"/>
              <a:gd name="T13" fmla="*/ 0 h 705079"/>
              <a:gd name="T14" fmla="*/ 429658 w 429658"/>
              <a:gd name="T15" fmla="*/ 705079 h 7050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658" h="705079">
                <a:moveTo>
                  <a:pt x="33050" y="0"/>
                </a:moveTo>
                <a:lnTo>
                  <a:pt x="429658" y="605928"/>
                </a:lnTo>
                <a:lnTo>
                  <a:pt x="0" y="705079"/>
                </a:lnTo>
                <a:lnTo>
                  <a:pt x="33050" y="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任意多边形 76"/>
          <p:cNvSpPr>
            <a:spLocks noChangeArrowheads="1"/>
          </p:cNvSpPr>
          <p:nvPr userDrawn="1"/>
        </p:nvSpPr>
        <p:spPr bwMode="auto">
          <a:xfrm>
            <a:off x="4148138" y="1149350"/>
            <a:ext cx="471487" cy="479425"/>
          </a:xfrm>
          <a:custGeom>
            <a:avLst/>
            <a:gdLst>
              <a:gd name="T0" fmla="*/ 0 w 528810"/>
              <a:gd name="T1" fmla="*/ 0 h 572877"/>
              <a:gd name="T2" fmla="*/ 528810 w 528810"/>
              <a:gd name="T3" fmla="*/ 253388 h 572877"/>
              <a:gd name="T4" fmla="*/ 352540 w 528810"/>
              <a:gd name="T5" fmla="*/ 572877 h 572877"/>
              <a:gd name="T6" fmla="*/ 0 w 528810"/>
              <a:gd name="T7" fmla="*/ 0 h 572877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572877"/>
              <a:gd name="T14" fmla="*/ 528810 w 528810"/>
              <a:gd name="T15" fmla="*/ 572877 h 572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572877">
                <a:moveTo>
                  <a:pt x="0" y="0"/>
                </a:moveTo>
                <a:lnTo>
                  <a:pt x="528810" y="253388"/>
                </a:lnTo>
                <a:lnTo>
                  <a:pt x="352540" y="572877"/>
                </a:lnTo>
                <a:lnTo>
                  <a:pt x="0" y="0"/>
                </a:lnTo>
                <a:close/>
              </a:path>
            </a:pathLst>
          </a:custGeom>
          <a:solidFill>
            <a:srgbClr val="1BA8B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任意多边形 46"/>
          <p:cNvSpPr>
            <a:spLocks noChangeArrowheads="1"/>
          </p:cNvSpPr>
          <p:nvPr userDrawn="1"/>
        </p:nvSpPr>
        <p:spPr bwMode="auto">
          <a:xfrm>
            <a:off x="3114675" y="1668463"/>
            <a:ext cx="1100138" cy="314325"/>
          </a:xfrm>
          <a:custGeom>
            <a:avLst/>
            <a:gdLst>
              <a:gd name="T0" fmla="*/ 77118 w 1355075"/>
              <a:gd name="T1" fmla="*/ 11017 h 396607"/>
              <a:gd name="T2" fmla="*/ 22034 w 1355075"/>
              <a:gd name="T3" fmla="*/ 11017 h 396607"/>
              <a:gd name="T4" fmla="*/ 0 w 1355075"/>
              <a:gd name="T5" fmla="*/ 396607 h 396607"/>
              <a:gd name="T6" fmla="*/ 1355075 w 1355075"/>
              <a:gd name="T7" fmla="*/ 0 h 396607"/>
              <a:gd name="T8" fmla="*/ 77118 w 1355075"/>
              <a:gd name="T9" fmla="*/ 11017 h 396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5075"/>
              <a:gd name="T16" fmla="*/ 0 h 396607"/>
              <a:gd name="T17" fmla="*/ 1355075 w 1355075"/>
              <a:gd name="T18" fmla="*/ 396607 h 396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5075" h="396607">
                <a:moveTo>
                  <a:pt x="77118" y="11017"/>
                </a:moveTo>
                <a:lnTo>
                  <a:pt x="22034" y="11017"/>
                </a:lnTo>
                <a:lnTo>
                  <a:pt x="0" y="396607"/>
                </a:lnTo>
                <a:lnTo>
                  <a:pt x="1355075" y="0"/>
                </a:lnTo>
                <a:lnTo>
                  <a:pt x="77118" y="11017"/>
                </a:lnTo>
                <a:close/>
              </a:path>
            </a:pathLst>
          </a:custGeom>
          <a:solidFill>
            <a:srgbClr val="BF223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28"/>
          <p:cNvSpPr>
            <a:spLocks noChangeArrowheads="1"/>
          </p:cNvSpPr>
          <p:nvPr userDrawn="1"/>
        </p:nvSpPr>
        <p:spPr bwMode="auto">
          <a:xfrm>
            <a:off x="1206500" y="1917700"/>
            <a:ext cx="644525" cy="735013"/>
          </a:xfrm>
          <a:custGeom>
            <a:avLst/>
            <a:gdLst>
              <a:gd name="T0" fmla="*/ 859315 w 859315"/>
              <a:gd name="T1" fmla="*/ 0 h 980502"/>
              <a:gd name="T2" fmla="*/ 484742 w 859315"/>
              <a:gd name="T3" fmla="*/ 859316 h 980502"/>
              <a:gd name="T4" fmla="*/ 0 w 859315"/>
              <a:gd name="T5" fmla="*/ 980502 h 980502"/>
              <a:gd name="T6" fmla="*/ 859315 w 859315"/>
              <a:gd name="T7" fmla="*/ 0 h 980502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980502"/>
              <a:gd name="T14" fmla="*/ 859315 w 859315"/>
              <a:gd name="T15" fmla="*/ 980502 h 9805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980502">
                <a:moveTo>
                  <a:pt x="859315" y="0"/>
                </a:moveTo>
                <a:lnTo>
                  <a:pt x="484742" y="859316"/>
                </a:lnTo>
                <a:lnTo>
                  <a:pt x="0" y="980502"/>
                </a:lnTo>
                <a:lnTo>
                  <a:pt x="859315" y="0"/>
                </a:lnTo>
                <a:close/>
              </a:path>
            </a:pathLst>
          </a:custGeom>
          <a:solidFill>
            <a:srgbClr val="EF5B23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任意多边形 20"/>
          <p:cNvSpPr>
            <a:spLocks noChangeArrowheads="1"/>
          </p:cNvSpPr>
          <p:nvPr userDrawn="1"/>
        </p:nvSpPr>
        <p:spPr bwMode="auto">
          <a:xfrm>
            <a:off x="1851025" y="2395538"/>
            <a:ext cx="471488" cy="265112"/>
          </a:xfrm>
          <a:custGeom>
            <a:avLst/>
            <a:gdLst>
              <a:gd name="T0" fmla="*/ 11017 w 550844"/>
              <a:gd name="T1" fmla="*/ 0 h 341523"/>
              <a:gd name="T2" fmla="*/ 550844 w 550844"/>
              <a:gd name="T3" fmla="*/ 286438 h 341523"/>
              <a:gd name="T4" fmla="*/ 0 w 550844"/>
              <a:gd name="T5" fmla="*/ 341523 h 341523"/>
              <a:gd name="T6" fmla="*/ 11017 w 550844"/>
              <a:gd name="T7" fmla="*/ 0 h 341523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341523"/>
              <a:gd name="T14" fmla="*/ 550844 w 550844"/>
              <a:gd name="T15" fmla="*/ 341523 h 341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341523">
                <a:moveTo>
                  <a:pt x="11017" y="0"/>
                </a:moveTo>
                <a:lnTo>
                  <a:pt x="550844" y="286438"/>
                </a:lnTo>
                <a:lnTo>
                  <a:pt x="0" y="341523"/>
                </a:lnTo>
                <a:lnTo>
                  <a:pt x="11017" y="0"/>
                </a:lnTo>
                <a:close/>
              </a:path>
            </a:pathLst>
          </a:custGeom>
          <a:solidFill>
            <a:srgbClr val="211F2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任意多边形 35"/>
          <p:cNvSpPr>
            <a:spLocks noChangeArrowheads="1"/>
          </p:cNvSpPr>
          <p:nvPr userDrawn="1"/>
        </p:nvSpPr>
        <p:spPr bwMode="auto">
          <a:xfrm>
            <a:off x="1817688" y="2238375"/>
            <a:ext cx="463550" cy="365125"/>
          </a:xfrm>
          <a:custGeom>
            <a:avLst/>
            <a:gdLst>
              <a:gd name="T0" fmla="*/ 528809 w 550843"/>
              <a:gd name="T1" fmla="*/ 0 h 451691"/>
              <a:gd name="T2" fmla="*/ 0 w 550843"/>
              <a:gd name="T3" fmla="*/ 209320 h 451691"/>
              <a:gd name="T4" fmla="*/ 550843 w 550843"/>
              <a:gd name="T5" fmla="*/ 451691 h 451691"/>
              <a:gd name="T6" fmla="*/ 528809 w 550843"/>
              <a:gd name="T7" fmla="*/ 0 h 45169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451691"/>
              <a:gd name="T14" fmla="*/ 550843 w 550843"/>
              <a:gd name="T15" fmla="*/ 451691 h 4516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451691">
                <a:moveTo>
                  <a:pt x="528809" y="0"/>
                </a:moveTo>
                <a:lnTo>
                  <a:pt x="0" y="209320"/>
                </a:lnTo>
                <a:lnTo>
                  <a:pt x="550843" y="451691"/>
                </a:lnTo>
                <a:lnTo>
                  <a:pt x="528809" y="0"/>
                </a:lnTo>
                <a:close/>
              </a:path>
            </a:pathLst>
          </a:custGeom>
          <a:solidFill>
            <a:srgbClr val="E5233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任意多边形 26"/>
          <p:cNvSpPr>
            <a:spLocks noChangeArrowheads="1"/>
          </p:cNvSpPr>
          <p:nvPr userDrawn="1"/>
        </p:nvSpPr>
        <p:spPr bwMode="auto">
          <a:xfrm>
            <a:off x="1173163" y="1876425"/>
            <a:ext cx="752475" cy="511175"/>
          </a:xfrm>
          <a:custGeom>
            <a:avLst/>
            <a:gdLst>
              <a:gd name="T0" fmla="*/ 936434 w 936434"/>
              <a:gd name="T1" fmla="*/ 0 h 672029"/>
              <a:gd name="T2" fmla="*/ 341523 w 936434"/>
              <a:gd name="T3" fmla="*/ 672029 h 672029"/>
              <a:gd name="T4" fmla="*/ 0 w 936434"/>
              <a:gd name="T5" fmla="*/ 429658 h 672029"/>
              <a:gd name="T6" fmla="*/ 936434 w 936434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936434"/>
              <a:gd name="T13" fmla="*/ 0 h 672029"/>
              <a:gd name="T14" fmla="*/ 936434 w 936434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6434" h="672029">
                <a:moveTo>
                  <a:pt x="936434" y="0"/>
                </a:moveTo>
                <a:lnTo>
                  <a:pt x="341523" y="672029"/>
                </a:lnTo>
                <a:lnTo>
                  <a:pt x="0" y="429658"/>
                </a:lnTo>
                <a:lnTo>
                  <a:pt x="936434" y="0"/>
                </a:lnTo>
                <a:close/>
              </a:path>
            </a:pathLst>
          </a:custGeom>
          <a:solidFill>
            <a:srgbClr val="EA2549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任意多边形 12"/>
          <p:cNvSpPr>
            <a:spLocks noChangeArrowheads="1"/>
          </p:cNvSpPr>
          <p:nvPr userDrawn="1"/>
        </p:nvSpPr>
        <p:spPr bwMode="auto">
          <a:xfrm>
            <a:off x="569913" y="2312988"/>
            <a:ext cx="817562" cy="538162"/>
          </a:xfrm>
          <a:custGeom>
            <a:avLst/>
            <a:gdLst>
              <a:gd name="T0" fmla="*/ 385591 w 1002535"/>
              <a:gd name="T1" fmla="*/ 0 h 694062"/>
              <a:gd name="T2" fmla="*/ 1002535 w 1002535"/>
              <a:gd name="T3" fmla="*/ 616944 h 694062"/>
              <a:gd name="T4" fmla="*/ 0 w 1002535"/>
              <a:gd name="T5" fmla="*/ 694062 h 694062"/>
              <a:gd name="T6" fmla="*/ 385591 w 1002535"/>
              <a:gd name="T7" fmla="*/ 0 h 694062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5"/>
              <a:gd name="T13" fmla="*/ 0 h 694062"/>
              <a:gd name="T14" fmla="*/ 1002535 w 1002535"/>
              <a:gd name="T15" fmla="*/ 694062 h 6940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5" h="694062">
                <a:moveTo>
                  <a:pt x="385591" y="0"/>
                </a:moveTo>
                <a:lnTo>
                  <a:pt x="1002535" y="616944"/>
                </a:lnTo>
                <a:lnTo>
                  <a:pt x="0" y="694062"/>
                </a:lnTo>
                <a:lnTo>
                  <a:pt x="385591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任意多边形 66"/>
          <p:cNvSpPr>
            <a:spLocks noChangeArrowheads="1"/>
          </p:cNvSpPr>
          <p:nvPr userDrawn="1"/>
        </p:nvSpPr>
        <p:spPr bwMode="auto">
          <a:xfrm>
            <a:off x="4140200" y="2841625"/>
            <a:ext cx="404813" cy="280988"/>
          </a:xfrm>
          <a:custGeom>
            <a:avLst/>
            <a:gdLst>
              <a:gd name="T0" fmla="*/ 0 w 539827"/>
              <a:gd name="T1" fmla="*/ 374574 h 374574"/>
              <a:gd name="T2" fmla="*/ 539827 w 539827"/>
              <a:gd name="T3" fmla="*/ 11017 h 374574"/>
              <a:gd name="T4" fmla="*/ 275422 w 539827"/>
              <a:gd name="T5" fmla="*/ 0 h 374574"/>
              <a:gd name="T6" fmla="*/ 0 w 539827"/>
              <a:gd name="T7" fmla="*/ 374574 h 374574"/>
              <a:gd name="T8" fmla="*/ 0 60000 65536"/>
              <a:gd name="T9" fmla="*/ 0 60000 65536"/>
              <a:gd name="T10" fmla="*/ 0 60000 65536"/>
              <a:gd name="T11" fmla="*/ 0 60000 65536"/>
              <a:gd name="T12" fmla="*/ 0 w 539827"/>
              <a:gd name="T13" fmla="*/ 0 h 374574"/>
              <a:gd name="T14" fmla="*/ 539827 w 539827"/>
              <a:gd name="T15" fmla="*/ 374574 h 3745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9827" h="374574">
                <a:moveTo>
                  <a:pt x="0" y="374574"/>
                </a:moveTo>
                <a:lnTo>
                  <a:pt x="539827" y="11017"/>
                </a:lnTo>
                <a:lnTo>
                  <a:pt x="275422" y="0"/>
                </a:lnTo>
                <a:lnTo>
                  <a:pt x="0" y="374574"/>
                </a:lnTo>
                <a:close/>
              </a:path>
            </a:pathLst>
          </a:custGeom>
          <a:solidFill>
            <a:srgbClr val="10578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任意多边形 16"/>
          <p:cNvSpPr>
            <a:spLocks noChangeArrowheads="1"/>
          </p:cNvSpPr>
          <p:nvPr userDrawn="1"/>
        </p:nvSpPr>
        <p:spPr bwMode="auto">
          <a:xfrm>
            <a:off x="-158750" y="3544888"/>
            <a:ext cx="809625" cy="512762"/>
          </a:xfrm>
          <a:custGeom>
            <a:avLst/>
            <a:gdLst>
              <a:gd name="T0" fmla="*/ 528809 w 1079653"/>
              <a:gd name="T1" fmla="*/ 110168 h 683046"/>
              <a:gd name="T2" fmla="*/ 1079653 w 1079653"/>
              <a:gd name="T3" fmla="*/ 683046 h 683046"/>
              <a:gd name="T4" fmla="*/ 0 w 1079653"/>
              <a:gd name="T5" fmla="*/ 341523 h 683046"/>
              <a:gd name="T6" fmla="*/ 330506 w 1079653"/>
              <a:gd name="T7" fmla="*/ 0 h 683046"/>
              <a:gd name="T8" fmla="*/ 528809 w 1079653"/>
              <a:gd name="T9" fmla="*/ 110168 h 6830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9653"/>
              <a:gd name="T16" fmla="*/ 0 h 683046"/>
              <a:gd name="T17" fmla="*/ 1079653 w 1079653"/>
              <a:gd name="T18" fmla="*/ 683046 h 6830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9653" h="683046">
                <a:moveTo>
                  <a:pt x="528809" y="110168"/>
                </a:moveTo>
                <a:lnTo>
                  <a:pt x="1079653" y="683046"/>
                </a:lnTo>
                <a:lnTo>
                  <a:pt x="0" y="341523"/>
                </a:lnTo>
                <a:lnTo>
                  <a:pt x="330506" y="0"/>
                </a:lnTo>
                <a:lnTo>
                  <a:pt x="528809" y="110168"/>
                </a:lnTo>
                <a:close/>
              </a:path>
            </a:pathLst>
          </a:custGeom>
          <a:solidFill>
            <a:srgbClr val="C1214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任意多边形 106"/>
          <p:cNvSpPr>
            <a:spLocks noChangeArrowheads="1"/>
          </p:cNvSpPr>
          <p:nvPr userDrawn="1"/>
        </p:nvSpPr>
        <p:spPr bwMode="auto">
          <a:xfrm>
            <a:off x="5635625" y="1446213"/>
            <a:ext cx="346075" cy="355600"/>
          </a:xfrm>
          <a:custGeom>
            <a:avLst/>
            <a:gdLst>
              <a:gd name="T0" fmla="*/ 55085 w 462709"/>
              <a:gd name="T1" fmla="*/ 220337 h 473725"/>
              <a:gd name="T2" fmla="*/ 0 w 462709"/>
              <a:gd name="T3" fmla="*/ 220337 h 473725"/>
              <a:gd name="T4" fmla="*/ 352540 w 462709"/>
              <a:gd name="T5" fmla="*/ 473725 h 473725"/>
              <a:gd name="T6" fmla="*/ 462709 w 462709"/>
              <a:gd name="T7" fmla="*/ 0 h 473725"/>
              <a:gd name="T8" fmla="*/ 55085 w 462709"/>
              <a:gd name="T9" fmla="*/ 220337 h 4737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2709"/>
              <a:gd name="T16" fmla="*/ 0 h 473725"/>
              <a:gd name="T17" fmla="*/ 462709 w 462709"/>
              <a:gd name="T18" fmla="*/ 473725 h 4737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2709" h="473725">
                <a:moveTo>
                  <a:pt x="55085" y="220337"/>
                </a:moveTo>
                <a:lnTo>
                  <a:pt x="0" y="220337"/>
                </a:lnTo>
                <a:lnTo>
                  <a:pt x="352540" y="473725"/>
                </a:lnTo>
                <a:lnTo>
                  <a:pt x="462709" y="0"/>
                </a:lnTo>
                <a:lnTo>
                  <a:pt x="55085" y="220337"/>
                </a:lnTo>
                <a:close/>
              </a:path>
            </a:pathLst>
          </a:custGeom>
          <a:solidFill>
            <a:srgbClr val="1791A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任意多边形 81"/>
          <p:cNvSpPr>
            <a:spLocks noChangeArrowheads="1"/>
          </p:cNvSpPr>
          <p:nvPr userDrawn="1"/>
        </p:nvSpPr>
        <p:spPr bwMode="auto">
          <a:xfrm>
            <a:off x="4619625" y="1371600"/>
            <a:ext cx="817563" cy="404813"/>
          </a:xfrm>
          <a:custGeom>
            <a:avLst/>
            <a:gdLst>
              <a:gd name="T0" fmla="*/ 0 w 1090670"/>
              <a:gd name="T1" fmla="*/ 528810 h 539827"/>
              <a:gd name="T2" fmla="*/ 1090670 w 1090670"/>
              <a:gd name="T3" fmla="*/ 539827 h 539827"/>
              <a:gd name="T4" fmla="*/ 947451 w 1090670"/>
              <a:gd name="T5" fmla="*/ 0 h 539827"/>
              <a:gd name="T6" fmla="*/ 0 w 1090670"/>
              <a:gd name="T7" fmla="*/ 528810 h 539827"/>
              <a:gd name="T8" fmla="*/ 0 60000 65536"/>
              <a:gd name="T9" fmla="*/ 0 60000 65536"/>
              <a:gd name="T10" fmla="*/ 0 60000 65536"/>
              <a:gd name="T11" fmla="*/ 0 60000 65536"/>
              <a:gd name="T12" fmla="*/ 0 w 1090670"/>
              <a:gd name="T13" fmla="*/ 0 h 539827"/>
              <a:gd name="T14" fmla="*/ 1090670 w 1090670"/>
              <a:gd name="T15" fmla="*/ 539827 h 5398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0670" h="539827">
                <a:moveTo>
                  <a:pt x="0" y="528810"/>
                </a:moveTo>
                <a:lnTo>
                  <a:pt x="1090670" y="539827"/>
                </a:lnTo>
                <a:lnTo>
                  <a:pt x="947451" y="0"/>
                </a:lnTo>
                <a:lnTo>
                  <a:pt x="0" y="528810"/>
                </a:lnTo>
                <a:close/>
              </a:path>
            </a:pathLst>
          </a:custGeom>
          <a:solidFill>
            <a:srgbClr val="D9213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79"/>
          <p:cNvSpPr>
            <a:spLocks noChangeArrowheads="1"/>
          </p:cNvSpPr>
          <p:nvPr userDrawn="1"/>
        </p:nvSpPr>
        <p:spPr bwMode="auto">
          <a:xfrm>
            <a:off x="4462463" y="1171575"/>
            <a:ext cx="1346200" cy="390525"/>
          </a:xfrm>
          <a:custGeom>
            <a:avLst/>
            <a:gdLst>
              <a:gd name="T0" fmla="*/ 165253 w 1784732"/>
              <a:gd name="T1" fmla="*/ 143219 h 506776"/>
              <a:gd name="T2" fmla="*/ 1784732 w 1784732"/>
              <a:gd name="T3" fmla="*/ 0 h 506776"/>
              <a:gd name="T4" fmla="*/ 0 w 1784732"/>
              <a:gd name="T5" fmla="*/ 506776 h 506776"/>
              <a:gd name="T6" fmla="*/ 165253 w 1784732"/>
              <a:gd name="T7" fmla="*/ 143219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1784732"/>
              <a:gd name="T13" fmla="*/ 0 h 506776"/>
              <a:gd name="T14" fmla="*/ 1784732 w 1784732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84732" h="506776">
                <a:moveTo>
                  <a:pt x="165253" y="143219"/>
                </a:moveTo>
                <a:lnTo>
                  <a:pt x="1784732" y="0"/>
                </a:lnTo>
                <a:lnTo>
                  <a:pt x="0" y="506776"/>
                </a:lnTo>
                <a:lnTo>
                  <a:pt x="165253" y="143219"/>
                </a:lnTo>
                <a:close/>
              </a:path>
            </a:pathLst>
          </a:custGeom>
          <a:solidFill>
            <a:srgbClr val="290C0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50"/>
          <p:cNvSpPr>
            <a:spLocks noChangeArrowheads="1"/>
          </p:cNvSpPr>
          <p:nvPr userDrawn="1"/>
        </p:nvSpPr>
        <p:spPr bwMode="auto">
          <a:xfrm>
            <a:off x="2206625" y="2230438"/>
            <a:ext cx="520700" cy="1149350"/>
          </a:xfrm>
          <a:custGeom>
            <a:avLst/>
            <a:gdLst>
              <a:gd name="T0" fmla="*/ 0 w 694063"/>
              <a:gd name="T1" fmla="*/ 0 h 1553378"/>
              <a:gd name="T2" fmla="*/ 694063 w 694063"/>
              <a:gd name="T3" fmla="*/ 55084 h 1553378"/>
              <a:gd name="T4" fmla="*/ 77118 w 694063"/>
              <a:gd name="T5" fmla="*/ 1553378 h 1553378"/>
              <a:gd name="T6" fmla="*/ 0 w 694063"/>
              <a:gd name="T7" fmla="*/ 0 h 1553378"/>
              <a:gd name="T8" fmla="*/ 0 60000 65536"/>
              <a:gd name="T9" fmla="*/ 0 60000 65536"/>
              <a:gd name="T10" fmla="*/ 0 60000 65536"/>
              <a:gd name="T11" fmla="*/ 0 60000 65536"/>
              <a:gd name="T12" fmla="*/ 0 w 694063"/>
              <a:gd name="T13" fmla="*/ 0 h 1553378"/>
              <a:gd name="T14" fmla="*/ 694063 w 694063"/>
              <a:gd name="T15" fmla="*/ 1553378 h 15533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4063" h="1553378">
                <a:moveTo>
                  <a:pt x="0" y="0"/>
                </a:moveTo>
                <a:lnTo>
                  <a:pt x="694063" y="55084"/>
                </a:lnTo>
                <a:lnTo>
                  <a:pt x="77118" y="1553378"/>
                </a:lnTo>
                <a:lnTo>
                  <a:pt x="0" y="0"/>
                </a:lnTo>
                <a:close/>
              </a:path>
            </a:pathLst>
          </a:custGeom>
          <a:solidFill>
            <a:srgbClr val="EE3B3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 userDrawn="1"/>
        </p:nvSpPr>
        <p:spPr bwMode="auto">
          <a:xfrm>
            <a:off x="2405063" y="1131888"/>
            <a:ext cx="1139825" cy="569912"/>
          </a:xfrm>
          <a:custGeom>
            <a:avLst/>
            <a:gdLst>
              <a:gd name="T0" fmla="*/ 0 w 1520328"/>
              <a:gd name="T1" fmla="*/ 638978 h 760164"/>
              <a:gd name="T2" fmla="*/ 991519 w 1520328"/>
              <a:gd name="T3" fmla="*/ 760164 h 760164"/>
              <a:gd name="T4" fmla="*/ 1520328 w 1520328"/>
              <a:gd name="T5" fmla="*/ 0 h 760164"/>
              <a:gd name="T6" fmla="*/ 0 w 1520328"/>
              <a:gd name="T7" fmla="*/ 638978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520328"/>
              <a:gd name="T13" fmla="*/ 0 h 760164"/>
              <a:gd name="T14" fmla="*/ 1520328 w 1520328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0328" h="760164">
                <a:moveTo>
                  <a:pt x="0" y="638978"/>
                </a:moveTo>
                <a:lnTo>
                  <a:pt x="991519" y="760164"/>
                </a:lnTo>
                <a:lnTo>
                  <a:pt x="1520328" y="0"/>
                </a:lnTo>
                <a:lnTo>
                  <a:pt x="0" y="638978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36"/>
          <p:cNvSpPr>
            <a:spLocks noChangeArrowheads="1"/>
          </p:cNvSpPr>
          <p:nvPr userDrawn="1"/>
        </p:nvSpPr>
        <p:spPr bwMode="auto">
          <a:xfrm>
            <a:off x="1858963" y="2603500"/>
            <a:ext cx="414337" cy="768350"/>
          </a:xfrm>
          <a:custGeom>
            <a:avLst/>
            <a:gdLst>
              <a:gd name="T0" fmla="*/ 0 w 550844"/>
              <a:gd name="T1" fmla="*/ 22034 h 1024569"/>
              <a:gd name="T2" fmla="*/ 550844 w 550844"/>
              <a:gd name="T3" fmla="*/ 0 h 1024569"/>
              <a:gd name="T4" fmla="*/ 550844 w 550844"/>
              <a:gd name="T5" fmla="*/ 1024569 h 1024569"/>
              <a:gd name="T6" fmla="*/ 0 w 550844"/>
              <a:gd name="T7" fmla="*/ 22034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1024569"/>
              <a:gd name="T14" fmla="*/ 550844 w 550844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1024569">
                <a:moveTo>
                  <a:pt x="0" y="22034"/>
                </a:moveTo>
                <a:lnTo>
                  <a:pt x="550844" y="0"/>
                </a:lnTo>
                <a:lnTo>
                  <a:pt x="550844" y="1024569"/>
                </a:lnTo>
                <a:lnTo>
                  <a:pt x="0" y="22034"/>
                </a:lnTo>
                <a:close/>
              </a:path>
            </a:pathLst>
          </a:custGeom>
          <a:solidFill>
            <a:srgbClr val="C71F4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任意多边形 29"/>
          <p:cNvSpPr>
            <a:spLocks noChangeArrowheads="1"/>
          </p:cNvSpPr>
          <p:nvPr userDrawn="1"/>
        </p:nvSpPr>
        <p:spPr bwMode="auto">
          <a:xfrm>
            <a:off x="1552575" y="1866900"/>
            <a:ext cx="330200" cy="677863"/>
          </a:xfrm>
          <a:custGeom>
            <a:avLst/>
            <a:gdLst>
              <a:gd name="T0" fmla="*/ 429658 w 440675"/>
              <a:gd name="T1" fmla="*/ 0 h 903383"/>
              <a:gd name="T2" fmla="*/ 440675 w 440675"/>
              <a:gd name="T3" fmla="*/ 738130 h 903383"/>
              <a:gd name="T4" fmla="*/ 0 w 440675"/>
              <a:gd name="T5" fmla="*/ 903383 h 903383"/>
              <a:gd name="T6" fmla="*/ 429658 w 440675"/>
              <a:gd name="T7" fmla="*/ 0 h 903383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903383"/>
              <a:gd name="T14" fmla="*/ 440675 w 440675"/>
              <a:gd name="T15" fmla="*/ 903383 h 903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903383">
                <a:moveTo>
                  <a:pt x="429658" y="0"/>
                </a:moveTo>
                <a:lnTo>
                  <a:pt x="440675" y="738130"/>
                </a:lnTo>
                <a:lnTo>
                  <a:pt x="0" y="903383"/>
                </a:lnTo>
                <a:lnTo>
                  <a:pt x="429658" y="0"/>
                </a:lnTo>
                <a:close/>
              </a:path>
            </a:pathLst>
          </a:custGeom>
          <a:solidFill>
            <a:srgbClr val="EA244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" name="任意多边形 5"/>
          <p:cNvSpPr>
            <a:spLocks noChangeArrowheads="1"/>
          </p:cNvSpPr>
          <p:nvPr userDrawn="1"/>
        </p:nvSpPr>
        <p:spPr bwMode="auto">
          <a:xfrm>
            <a:off x="0" y="990600"/>
            <a:ext cx="190500" cy="1016000"/>
          </a:xfrm>
          <a:custGeom>
            <a:avLst/>
            <a:gdLst>
              <a:gd name="T0" fmla="*/ 0 w 242371"/>
              <a:gd name="T1" fmla="*/ 0 h 1355075"/>
              <a:gd name="T2" fmla="*/ 242371 w 242371"/>
              <a:gd name="T3" fmla="*/ 1355075 h 1355075"/>
              <a:gd name="T4" fmla="*/ 0 w 242371"/>
              <a:gd name="T5" fmla="*/ 1178805 h 1355075"/>
              <a:gd name="T6" fmla="*/ 0 w 242371"/>
              <a:gd name="T7" fmla="*/ 0 h 1355075"/>
              <a:gd name="T8" fmla="*/ 0 60000 65536"/>
              <a:gd name="T9" fmla="*/ 0 60000 65536"/>
              <a:gd name="T10" fmla="*/ 0 60000 65536"/>
              <a:gd name="T11" fmla="*/ 0 60000 65536"/>
              <a:gd name="T12" fmla="*/ 0 w 242371"/>
              <a:gd name="T13" fmla="*/ 0 h 1355075"/>
              <a:gd name="T14" fmla="*/ 242371 w 242371"/>
              <a:gd name="T15" fmla="*/ 1355075 h 13550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371" h="1355075">
                <a:moveTo>
                  <a:pt x="0" y="0"/>
                </a:moveTo>
                <a:lnTo>
                  <a:pt x="242371" y="1355075"/>
                </a:lnTo>
                <a:lnTo>
                  <a:pt x="0" y="1178805"/>
                </a:lnTo>
                <a:lnTo>
                  <a:pt x="0" y="0"/>
                </a:lnTo>
                <a:close/>
              </a:path>
            </a:pathLst>
          </a:custGeom>
          <a:solidFill>
            <a:srgbClr val="E7253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" name="任意多边形 6"/>
          <p:cNvSpPr>
            <a:spLocks noChangeArrowheads="1"/>
          </p:cNvSpPr>
          <p:nvPr userDrawn="1"/>
        </p:nvSpPr>
        <p:spPr bwMode="auto">
          <a:xfrm>
            <a:off x="-15875" y="938213"/>
            <a:ext cx="1114425" cy="1069975"/>
          </a:xfrm>
          <a:custGeom>
            <a:avLst/>
            <a:gdLst>
              <a:gd name="T0" fmla="*/ 0 w 1454226"/>
              <a:gd name="T1" fmla="*/ 0 h 1388126"/>
              <a:gd name="T2" fmla="*/ 1454226 w 1454226"/>
              <a:gd name="T3" fmla="*/ 517793 h 1388126"/>
              <a:gd name="T4" fmla="*/ 253388 w 1454226"/>
              <a:gd name="T5" fmla="*/ 1388126 h 1388126"/>
              <a:gd name="T6" fmla="*/ 0 w 1454226"/>
              <a:gd name="T7" fmla="*/ 0 h 1388126"/>
              <a:gd name="T8" fmla="*/ 0 60000 65536"/>
              <a:gd name="T9" fmla="*/ 0 60000 65536"/>
              <a:gd name="T10" fmla="*/ 0 60000 65536"/>
              <a:gd name="T11" fmla="*/ 0 60000 65536"/>
              <a:gd name="T12" fmla="*/ 0 w 1454226"/>
              <a:gd name="T13" fmla="*/ 0 h 1388126"/>
              <a:gd name="T14" fmla="*/ 1454226 w 1454226"/>
              <a:gd name="T15" fmla="*/ 1388126 h 13881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4226" h="1388126">
                <a:moveTo>
                  <a:pt x="0" y="0"/>
                </a:moveTo>
                <a:lnTo>
                  <a:pt x="1454226" y="517793"/>
                </a:lnTo>
                <a:lnTo>
                  <a:pt x="253388" y="1388126"/>
                </a:lnTo>
                <a:lnTo>
                  <a:pt x="0" y="0"/>
                </a:lnTo>
                <a:close/>
              </a:path>
            </a:pathLst>
          </a:custGeom>
          <a:solidFill>
            <a:srgbClr val="EE642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任意多边形 7"/>
          <p:cNvSpPr>
            <a:spLocks noChangeArrowheads="1"/>
          </p:cNvSpPr>
          <p:nvPr userDrawn="1"/>
        </p:nvSpPr>
        <p:spPr bwMode="auto">
          <a:xfrm>
            <a:off x="-7938" y="1322388"/>
            <a:ext cx="1116013" cy="1082675"/>
          </a:xfrm>
          <a:custGeom>
            <a:avLst/>
            <a:gdLst>
              <a:gd name="T0" fmla="*/ 1465243 w 1465243"/>
              <a:gd name="T1" fmla="*/ 0 h 1443209"/>
              <a:gd name="T2" fmla="*/ 1167788 w 1465243"/>
              <a:gd name="T3" fmla="*/ 1366091 h 1443209"/>
              <a:gd name="T4" fmla="*/ 0 w 1465243"/>
              <a:gd name="T5" fmla="*/ 1443209 h 1443209"/>
              <a:gd name="T6" fmla="*/ 11017 w 1465243"/>
              <a:gd name="T7" fmla="*/ 1024568 h 1443209"/>
              <a:gd name="T8" fmla="*/ 1465243 w 1465243"/>
              <a:gd name="T9" fmla="*/ 0 h 1443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5243"/>
              <a:gd name="T16" fmla="*/ 0 h 1443209"/>
              <a:gd name="T17" fmla="*/ 1465243 w 1465243"/>
              <a:gd name="T18" fmla="*/ 1443209 h 1443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5243" h="1443209">
                <a:moveTo>
                  <a:pt x="1465243" y="0"/>
                </a:moveTo>
                <a:lnTo>
                  <a:pt x="1167788" y="1366091"/>
                </a:lnTo>
                <a:lnTo>
                  <a:pt x="0" y="1443209"/>
                </a:lnTo>
                <a:lnTo>
                  <a:pt x="11017" y="1024568"/>
                </a:lnTo>
                <a:lnTo>
                  <a:pt x="1465243" y="0"/>
                </a:lnTo>
                <a:close/>
              </a:path>
            </a:pathLst>
          </a:custGeom>
          <a:solidFill>
            <a:srgbClr val="EB4038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8"/>
          <p:cNvSpPr>
            <a:spLocks noChangeArrowheads="1"/>
          </p:cNvSpPr>
          <p:nvPr userDrawn="1"/>
        </p:nvSpPr>
        <p:spPr bwMode="auto">
          <a:xfrm>
            <a:off x="-139700" y="1760538"/>
            <a:ext cx="312738" cy="438150"/>
          </a:xfrm>
          <a:custGeom>
            <a:avLst/>
            <a:gdLst>
              <a:gd name="T0" fmla="*/ 418641 w 418641"/>
              <a:gd name="T1" fmla="*/ 308472 h 583894"/>
              <a:gd name="T2" fmla="*/ 0 w 418641"/>
              <a:gd name="T3" fmla="*/ 583894 h 583894"/>
              <a:gd name="T4" fmla="*/ 77118 w 418641"/>
              <a:gd name="T5" fmla="*/ 0 h 583894"/>
              <a:gd name="T6" fmla="*/ 418641 w 418641"/>
              <a:gd name="T7" fmla="*/ 308472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418641"/>
              <a:gd name="T13" fmla="*/ 0 h 583894"/>
              <a:gd name="T14" fmla="*/ 418641 w 418641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641" h="583894">
                <a:moveTo>
                  <a:pt x="418641" y="308472"/>
                </a:moveTo>
                <a:lnTo>
                  <a:pt x="0" y="583894"/>
                </a:lnTo>
                <a:lnTo>
                  <a:pt x="77118" y="0"/>
                </a:lnTo>
                <a:lnTo>
                  <a:pt x="418641" y="308472"/>
                </a:lnTo>
                <a:close/>
              </a:path>
            </a:pathLst>
          </a:custGeom>
          <a:solidFill>
            <a:srgbClr val="D9203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任意多边形 9"/>
          <p:cNvSpPr>
            <a:spLocks noChangeArrowheads="1"/>
          </p:cNvSpPr>
          <p:nvPr userDrawn="1"/>
        </p:nvSpPr>
        <p:spPr bwMode="auto">
          <a:xfrm>
            <a:off x="-57150" y="2338388"/>
            <a:ext cx="965200" cy="412750"/>
          </a:xfrm>
          <a:custGeom>
            <a:avLst/>
            <a:gdLst>
              <a:gd name="T0" fmla="*/ 22034 w 1288973"/>
              <a:gd name="T1" fmla="*/ 88135 h 550844"/>
              <a:gd name="T2" fmla="*/ 1288973 w 1288973"/>
              <a:gd name="T3" fmla="*/ 0 h 550844"/>
              <a:gd name="T4" fmla="*/ 0 w 1288973"/>
              <a:gd name="T5" fmla="*/ 550844 h 550844"/>
              <a:gd name="T6" fmla="*/ 22034 w 1288973"/>
              <a:gd name="T7" fmla="*/ 88135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550844"/>
              <a:gd name="T14" fmla="*/ 1288973 w 1288973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550844">
                <a:moveTo>
                  <a:pt x="22034" y="88135"/>
                </a:moveTo>
                <a:lnTo>
                  <a:pt x="1288973" y="0"/>
                </a:lnTo>
                <a:lnTo>
                  <a:pt x="0" y="550844"/>
                </a:lnTo>
                <a:lnTo>
                  <a:pt x="22034" y="88135"/>
                </a:lnTo>
                <a:close/>
              </a:path>
            </a:pathLst>
          </a:custGeom>
          <a:solidFill>
            <a:srgbClr val="39111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任意多边形 10"/>
          <p:cNvSpPr>
            <a:spLocks noChangeArrowheads="1"/>
          </p:cNvSpPr>
          <p:nvPr userDrawn="1"/>
        </p:nvSpPr>
        <p:spPr bwMode="auto">
          <a:xfrm>
            <a:off x="-7938" y="2330450"/>
            <a:ext cx="884238" cy="552450"/>
          </a:xfrm>
          <a:custGeom>
            <a:avLst/>
            <a:gdLst>
              <a:gd name="T0" fmla="*/ 1178805 w 1178805"/>
              <a:gd name="T1" fmla="*/ 0 h 738131"/>
              <a:gd name="T2" fmla="*/ 859316 w 1178805"/>
              <a:gd name="T3" fmla="*/ 661013 h 738131"/>
              <a:gd name="T4" fmla="*/ 11017 w 1178805"/>
              <a:gd name="T5" fmla="*/ 738131 h 738131"/>
              <a:gd name="T6" fmla="*/ 0 w 1178805"/>
              <a:gd name="T7" fmla="*/ 528810 h 738131"/>
              <a:gd name="T8" fmla="*/ 1178805 w 1178805"/>
              <a:gd name="T9" fmla="*/ 0 h 738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8805"/>
              <a:gd name="T16" fmla="*/ 0 h 738131"/>
              <a:gd name="T17" fmla="*/ 1178805 w 1178805"/>
              <a:gd name="T18" fmla="*/ 738131 h 7381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8805" h="738131">
                <a:moveTo>
                  <a:pt x="1178805" y="0"/>
                </a:moveTo>
                <a:lnTo>
                  <a:pt x="859316" y="661013"/>
                </a:lnTo>
                <a:lnTo>
                  <a:pt x="11017" y="738131"/>
                </a:lnTo>
                <a:lnTo>
                  <a:pt x="0" y="528810"/>
                </a:lnTo>
                <a:lnTo>
                  <a:pt x="1178805" y="0"/>
                </a:lnTo>
                <a:close/>
              </a:path>
            </a:pathLst>
          </a:custGeom>
          <a:solidFill>
            <a:srgbClr val="660C1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任意多边形 11"/>
          <p:cNvSpPr>
            <a:spLocks noChangeArrowheads="1"/>
          </p:cNvSpPr>
          <p:nvPr userDrawn="1"/>
        </p:nvSpPr>
        <p:spPr bwMode="auto">
          <a:xfrm>
            <a:off x="-57150" y="2825750"/>
            <a:ext cx="701675" cy="669925"/>
          </a:xfrm>
          <a:custGeom>
            <a:avLst/>
            <a:gdLst>
              <a:gd name="T0" fmla="*/ 44067 w 936433"/>
              <a:gd name="T1" fmla="*/ 55084 h 892366"/>
              <a:gd name="T2" fmla="*/ 936433 w 936433"/>
              <a:gd name="T3" fmla="*/ 0 h 892366"/>
              <a:gd name="T4" fmla="*/ 363556 w 936433"/>
              <a:gd name="T5" fmla="*/ 760163 h 892366"/>
              <a:gd name="T6" fmla="*/ 0 w 936433"/>
              <a:gd name="T7" fmla="*/ 892366 h 892366"/>
              <a:gd name="T8" fmla="*/ 44067 w 936433"/>
              <a:gd name="T9" fmla="*/ 55084 h 892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6433"/>
              <a:gd name="T16" fmla="*/ 0 h 892366"/>
              <a:gd name="T17" fmla="*/ 936433 w 936433"/>
              <a:gd name="T18" fmla="*/ 892366 h 8923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6433" h="892366">
                <a:moveTo>
                  <a:pt x="44067" y="55084"/>
                </a:moveTo>
                <a:lnTo>
                  <a:pt x="936433" y="0"/>
                </a:lnTo>
                <a:lnTo>
                  <a:pt x="363556" y="760163"/>
                </a:lnTo>
                <a:lnTo>
                  <a:pt x="0" y="892366"/>
                </a:lnTo>
                <a:lnTo>
                  <a:pt x="44067" y="55084"/>
                </a:lnTo>
                <a:close/>
              </a:path>
            </a:pathLst>
          </a:custGeom>
          <a:solidFill>
            <a:srgbClr val="82151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" name="任意多边形 13"/>
          <p:cNvSpPr>
            <a:spLocks noChangeArrowheads="1"/>
          </p:cNvSpPr>
          <p:nvPr userDrawn="1"/>
        </p:nvSpPr>
        <p:spPr bwMode="auto">
          <a:xfrm>
            <a:off x="198438" y="2784475"/>
            <a:ext cx="1189037" cy="628650"/>
          </a:xfrm>
          <a:custGeom>
            <a:avLst/>
            <a:gdLst>
              <a:gd name="T0" fmla="*/ 572877 w 1586429"/>
              <a:gd name="T1" fmla="*/ 66102 h 837282"/>
              <a:gd name="T2" fmla="*/ 1586429 w 1586429"/>
              <a:gd name="T3" fmla="*/ 0 h 837282"/>
              <a:gd name="T4" fmla="*/ 0 w 1586429"/>
              <a:gd name="T5" fmla="*/ 837282 h 837282"/>
              <a:gd name="T6" fmla="*/ 572877 w 1586429"/>
              <a:gd name="T7" fmla="*/ 66102 h 837282"/>
              <a:gd name="T8" fmla="*/ 0 60000 65536"/>
              <a:gd name="T9" fmla="*/ 0 60000 65536"/>
              <a:gd name="T10" fmla="*/ 0 60000 65536"/>
              <a:gd name="T11" fmla="*/ 0 60000 65536"/>
              <a:gd name="T12" fmla="*/ 0 w 1586429"/>
              <a:gd name="T13" fmla="*/ 0 h 837282"/>
              <a:gd name="T14" fmla="*/ 1586429 w 1586429"/>
              <a:gd name="T15" fmla="*/ 837282 h 8372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6429" h="837282">
                <a:moveTo>
                  <a:pt x="572877" y="66102"/>
                </a:moveTo>
                <a:lnTo>
                  <a:pt x="1586429" y="0"/>
                </a:lnTo>
                <a:lnTo>
                  <a:pt x="0" y="837282"/>
                </a:lnTo>
                <a:lnTo>
                  <a:pt x="572877" y="66102"/>
                </a:lnTo>
                <a:close/>
              </a:path>
            </a:pathLst>
          </a:custGeom>
          <a:solidFill>
            <a:srgbClr val="BC2038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任意多边形 15"/>
          <p:cNvSpPr>
            <a:spLocks noChangeArrowheads="1"/>
          </p:cNvSpPr>
          <p:nvPr userDrawn="1"/>
        </p:nvSpPr>
        <p:spPr bwMode="auto">
          <a:xfrm>
            <a:off x="-320675" y="2786063"/>
            <a:ext cx="2586038" cy="950912"/>
          </a:xfrm>
          <a:custGeom>
            <a:avLst/>
            <a:gdLst>
              <a:gd name="T0" fmla="*/ 220338 w 3448280"/>
              <a:gd name="T1" fmla="*/ 980501 h 1255923"/>
              <a:gd name="T2" fmla="*/ 2258458 w 3448280"/>
              <a:gd name="T3" fmla="*/ 0 h 1255923"/>
              <a:gd name="T4" fmla="*/ 3448280 w 3448280"/>
              <a:gd name="T5" fmla="*/ 771181 h 1255923"/>
              <a:gd name="T6" fmla="*/ 0 w 3448280"/>
              <a:gd name="T7" fmla="*/ 1255923 h 1255923"/>
              <a:gd name="T8" fmla="*/ 220338 w 3448280"/>
              <a:gd name="T9" fmla="*/ 980501 h 1255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8280"/>
              <a:gd name="T16" fmla="*/ 0 h 1255923"/>
              <a:gd name="T17" fmla="*/ 3448280 w 3448280"/>
              <a:gd name="T18" fmla="*/ 1255923 h 1255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8280" h="1255923">
                <a:moveTo>
                  <a:pt x="220338" y="980501"/>
                </a:moveTo>
                <a:lnTo>
                  <a:pt x="2258458" y="0"/>
                </a:lnTo>
                <a:lnTo>
                  <a:pt x="3448280" y="771181"/>
                </a:lnTo>
                <a:lnTo>
                  <a:pt x="0" y="1255923"/>
                </a:lnTo>
                <a:lnTo>
                  <a:pt x="220338" y="980501"/>
                </a:lnTo>
                <a:close/>
              </a:path>
            </a:pathLst>
          </a:custGeom>
          <a:solidFill>
            <a:srgbClr val="CE213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9" name="任意多边形 17"/>
          <p:cNvSpPr>
            <a:spLocks noChangeArrowheads="1"/>
          </p:cNvSpPr>
          <p:nvPr userDrawn="1"/>
        </p:nvSpPr>
        <p:spPr bwMode="auto">
          <a:xfrm>
            <a:off x="1346200" y="2611438"/>
            <a:ext cx="942975" cy="784225"/>
          </a:xfrm>
          <a:custGeom>
            <a:avLst/>
            <a:gdLst>
              <a:gd name="T0" fmla="*/ 0 w 1255923"/>
              <a:gd name="T1" fmla="*/ 242371 h 1024569"/>
              <a:gd name="T2" fmla="*/ 705080 w 1255923"/>
              <a:gd name="T3" fmla="*/ 0 h 1024569"/>
              <a:gd name="T4" fmla="*/ 1255923 w 1255923"/>
              <a:gd name="T5" fmla="*/ 1024569 h 1024569"/>
              <a:gd name="T6" fmla="*/ 0 w 1255923"/>
              <a:gd name="T7" fmla="*/ 242371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1255923"/>
              <a:gd name="T13" fmla="*/ 0 h 1024569"/>
              <a:gd name="T14" fmla="*/ 1255923 w 1255923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5923" h="1024569">
                <a:moveTo>
                  <a:pt x="0" y="242371"/>
                </a:moveTo>
                <a:lnTo>
                  <a:pt x="705080" y="0"/>
                </a:lnTo>
                <a:lnTo>
                  <a:pt x="1255923" y="1024569"/>
                </a:lnTo>
                <a:lnTo>
                  <a:pt x="0" y="242371"/>
                </a:lnTo>
                <a:close/>
              </a:path>
            </a:pathLst>
          </a:custGeom>
          <a:solidFill>
            <a:srgbClr val="D11F4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" name="任意多边形 18"/>
          <p:cNvSpPr>
            <a:spLocks noChangeArrowheads="1"/>
          </p:cNvSpPr>
          <p:nvPr userDrawn="1"/>
        </p:nvSpPr>
        <p:spPr bwMode="auto">
          <a:xfrm>
            <a:off x="1214438" y="2635250"/>
            <a:ext cx="644525" cy="165100"/>
          </a:xfrm>
          <a:custGeom>
            <a:avLst/>
            <a:gdLst>
              <a:gd name="T0" fmla="*/ 0 w 859315"/>
              <a:gd name="T1" fmla="*/ 11017 h 253388"/>
              <a:gd name="T2" fmla="*/ 859315 w 859315"/>
              <a:gd name="T3" fmla="*/ 0 h 253388"/>
              <a:gd name="T4" fmla="*/ 220337 w 859315"/>
              <a:gd name="T5" fmla="*/ 253388 h 253388"/>
              <a:gd name="T6" fmla="*/ 0 w 859315"/>
              <a:gd name="T7" fmla="*/ 11017 h 253388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253388"/>
              <a:gd name="T14" fmla="*/ 859315 w 859315"/>
              <a:gd name="T15" fmla="*/ 253388 h 253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253388">
                <a:moveTo>
                  <a:pt x="0" y="11017"/>
                </a:moveTo>
                <a:lnTo>
                  <a:pt x="859315" y="0"/>
                </a:lnTo>
                <a:lnTo>
                  <a:pt x="220337" y="253388"/>
                </a:lnTo>
                <a:lnTo>
                  <a:pt x="0" y="11017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" name="任意多边形 19"/>
          <p:cNvSpPr>
            <a:spLocks noChangeArrowheads="1"/>
          </p:cNvSpPr>
          <p:nvPr userDrawn="1"/>
        </p:nvSpPr>
        <p:spPr bwMode="auto">
          <a:xfrm>
            <a:off x="1222375" y="2420938"/>
            <a:ext cx="661988" cy="231775"/>
          </a:xfrm>
          <a:custGeom>
            <a:avLst/>
            <a:gdLst>
              <a:gd name="T0" fmla="*/ 0 w 881350"/>
              <a:gd name="T1" fmla="*/ 297456 h 308473"/>
              <a:gd name="T2" fmla="*/ 881350 w 881350"/>
              <a:gd name="T3" fmla="*/ 0 h 308473"/>
              <a:gd name="T4" fmla="*/ 837282 w 881350"/>
              <a:gd name="T5" fmla="*/ 308473 h 308473"/>
              <a:gd name="T6" fmla="*/ 0 w 881350"/>
              <a:gd name="T7" fmla="*/ 297456 h 308473"/>
              <a:gd name="T8" fmla="*/ 0 60000 65536"/>
              <a:gd name="T9" fmla="*/ 0 60000 65536"/>
              <a:gd name="T10" fmla="*/ 0 60000 65536"/>
              <a:gd name="T11" fmla="*/ 0 60000 65536"/>
              <a:gd name="T12" fmla="*/ 0 w 881350"/>
              <a:gd name="T13" fmla="*/ 0 h 308473"/>
              <a:gd name="T14" fmla="*/ 881350 w 881350"/>
              <a:gd name="T15" fmla="*/ 308473 h 3084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1350" h="308473">
                <a:moveTo>
                  <a:pt x="0" y="297456"/>
                </a:moveTo>
                <a:lnTo>
                  <a:pt x="881350" y="0"/>
                </a:lnTo>
                <a:lnTo>
                  <a:pt x="837282" y="308473"/>
                </a:lnTo>
                <a:lnTo>
                  <a:pt x="0" y="297456"/>
                </a:lnTo>
                <a:close/>
              </a:path>
            </a:pathLst>
          </a:custGeom>
          <a:solidFill>
            <a:srgbClr val="A61E3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" name="任意多边形 21"/>
          <p:cNvSpPr>
            <a:spLocks noChangeArrowheads="1"/>
          </p:cNvSpPr>
          <p:nvPr userDrawn="1"/>
        </p:nvSpPr>
        <p:spPr bwMode="auto">
          <a:xfrm>
            <a:off x="884238" y="2189163"/>
            <a:ext cx="355600" cy="479425"/>
          </a:xfrm>
          <a:custGeom>
            <a:avLst/>
            <a:gdLst>
              <a:gd name="T0" fmla="*/ 0 w 473725"/>
              <a:gd name="T1" fmla="*/ 187287 h 638978"/>
              <a:gd name="T2" fmla="*/ 451691 w 473725"/>
              <a:gd name="T3" fmla="*/ 0 h 638978"/>
              <a:gd name="T4" fmla="*/ 473725 w 473725"/>
              <a:gd name="T5" fmla="*/ 638978 h 638978"/>
              <a:gd name="T6" fmla="*/ 0 w 473725"/>
              <a:gd name="T7" fmla="*/ 187287 h 6389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638978"/>
              <a:gd name="T14" fmla="*/ 473725 w 473725"/>
              <a:gd name="T15" fmla="*/ 638978 h 6389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638978">
                <a:moveTo>
                  <a:pt x="0" y="187287"/>
                </a:moveTo>
                <a:lnTo>
                  <a:pt x="451691" y="0"/>
                </a:lnTo>
                <a:lnTo>
                  <a:pt x="473725" y="638978"/>
                </a:lnTo>
                <a:lnTo>
                  <a:pt x="0" y="187287"/>
                </a:lnTo>
                <a:close/>
              </a:path>
            </a:pathLst>
          </a:custGeom>
          <a:solidFill>
            <a:srgbClr val="BD202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任意多边形 22"/>
          <p:cNvSpPr>
            <a:spLocks noChangeArrowheads="1"/>
          </p:cNvSpPr>
          <p:nvPr userDrawn="1"/>
        </p:nvSpPr>
        <p:spPr bwMode="auto">
          <a:xfrm>
            <a:off x="858838" y="1314450"/>
            <a:ext cx="355600" cy="1031875"/>
          </a:xfrm>
          <a:custGeom>
            <a:avLst/>
            <a:gdLst>
              <a:gd name="T0" fmla="*/ 319489 w 473726"/>
              <a:gd name="T1" fmla="*/ 0 h 1377108"/>
              <a:gd name="T2" fmla="*/ 473726 w 473726"/>
              <a:gd name="T3" fmla="*/ 1244906 h 1377108"/>
              <a:gd name="T4" fmla="*/ 0 w 473726"/>
              <a:gd name="T5" fmla="*/ 1377108 h 1377108"/>
              <a:gd name="T6" fmla="*/ 319489 w 473726"/>
              <a:gd name="T7" fmla="*/ 0 h 137710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6"/>
              <a:gd name="T13" fmla="*/ 0 h 1377108"/>
              <a:gd name="T14" fmla="*/ 473726 w 473726"/>
              <a:gd name="T15" fmla="*/ 1377108 h 1377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6" h="1377108">
                <a:moveTo>
                  <a:pt x="319489" y="0"/>
                </a:moveTo>
                <a:lnTo>
                  <a:pt x="473726" y="1244906"/>
                </a:lnTo>
                <a:lnTo>
                  <a:pt x="0" y="1377108"/>
                </a:lnTo>
                <a:lnTo>
                  <a:pt x="319489" y="0"/>
                </a:lnTo>
                <a:close/>
              </a:path>
            </a:pathLst>
          </a:custGeom>
          <a:solidFill>
            <a:srgbClr val="F1722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4" name="任意多边形 24"/>
          <p:cNvSpPr>
            <a:spLocks noChangeArrowheads="1"/>
          </p:cNvSpPr>
          <p:nvPr userDrawn="1"/>
        </p:nvSpPr>
        <p:spPr bwMode="auto">
          <a:xfrm>
            <a:off x="1090613" y="1330325"/>
            <a:ext cx="347662" cy="982663"/>
          </a:xfrm>
          <a:custGeom>
            <a:avLst/>
            <a:gdLst>
              <a:gd name="T0" fmla="*/ 0 w 451692"/>
              <a:gd name="T1" fmla="*/ 0 h 1233889"/>
              <a:gd name="T2" fmla="*/ 451692 w 451692"/>
              <a:gd name="T3" fmla="*/ 352539 h 1233889"/>
              <a:gd name="T4" fmla="*/ 165253 w 451692"/>
              <a:gd name="T5" fmla="*/ 1233889 h 1233889"/>
              <a:gd name="T6" fmla="*/ 0 w 451692"/>
              <a:gd name="T7" fmla="*/ 0 h 1233889"/>
              <a:gd name="T8" fmla="*/ 0 60000 65536"/>
              <a:gd name="T9" fmla="*/ 0 60000 65536"/>
              <a:gd name="T10" fmla="*/ 0 60000 65536"/>
              <a:gd name="T11" fmla="*/ 0 60000 65536"/>
              <a:gd name="T12" fmla="*/ 0 w 451692"/>
              <a:gd name="T13" fmla="*/ 0 h 1233889"/>
              <a:gd name="T14" fmla="*/ 451692 w 451692"/>
              <a:gd name="T15" fmla="*/ 1233889 h 12338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1692" h="1233889">
                <a:moveTo>
                  <a:pt x="0" y="0"/>
                </a:moveTo>
                <a:lnTo>
                  <a:pt x="451692" y="352539"/>
                </a:lnTo>
                <a:lnTo>
                  <a:pt x="165253" y="1233889"/>
                </a:lnTo>
                <a:lnTo>
                  <a:pt x="0" y="0"/>
                </a:lnTo>
                <a:close/>
              </a:path>
            </a:pathLst>
          </a:custGeom>
          <a:solidFill>
            <a:srgbClr val="E92549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5" name="任意多边形 25"/>
          <p:cNvSpPr>
            <a:spLocks noChangeArrowheads="1"/>
          </p:cNvSpPr>
          <p:nvPr userDrawn="1"/>
        </p:nvSpPr>
        <p:spPr bwMode="auto">
          <a:xfrm>
            <a:off x="1231900" y="1593850"/>
            <a:ext cx="635000" cy="603250"/>
          </a:xfrm>
          <a:custGeom>
            <a:avLst/>
            <a:gdLst>
              <a:gd name="T0" fmla="*/ 275422 w 848299"/>
              <a:gd name="T1" fmla="*/ 0 h 804232"/>
              <a:gd name="T2" fmla="*/ 848299 w 848299"/>
              <a:gd name="T3" fmla="*/ 407625 h 804232"/>
              <a:gd name="T4" fmla="*/ 0 w 848299"/>
              <a:gd name="T5" fmla="*/ 804232 h 804232"/>
              <a:gd name="T6" fmla="*/ 275422 w 848299"/>
              <a:gd name="T7" fmla="*/ 0 h 804232"/>
              <a:gd name="T8" fmla="*/ 0 60000 65536"/>
              <a:gd name="T9" fmla="*/ 0 60000 65536"/>
              <a:gd name="T10" fmla="*/ 0 60000 65536"/>
              <a:gd name="T11" fmla="*/ 0 60000 65536"/>
              <a:gd name="T12" fmla="*/ 0 w 848299"/>
              <a:gd name="T13" fmla="*/ 0 h 804232"/>
              <a:gd name="T14" fmla="*/ 848299 w 848299"/>
              <a:gd name="T15" fmla="*/ 804232 h 804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8299" h="804232">
                <a:moveTo>
                  <a:pt x="275422" y="0"/>
                </a:moveTo>
                <a:lnTo>
                  <a:pt x="848299" y="407625"/>
                </a:lnTo>
                <a:lnTo>
                  <a:pt x="0" y="804232"/>
                </a:lnTo>
                <a:lnTo>
                  <a:pt x="275422" y="0"/>
                </a:lnTo>
                <a:close/>
              </a:path>
            </a:pathLst>
          </a:custGeom>
          <a:solidFill>
            <a:srgbClr val="C9203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6" name="任意多边形 27"/>
          <p:cNvSpPr>
            <a:spLocks noChangeArrowheads="1"/>
          </p:cNvSpPr>
          <p:nvPr userDrawn="1"/>
        </p:nvSpPr>
        <p:spPr bwMode="auto">
          <a:xfrm>
            <a:off x="1222375" y="2206625"/>
            <a:ext cx="223838" cy="438150"/>
          </a:xfrm>
          <a:custGeom>
            <a:avLst/>
            <a:gdLst>
              <a:gd name="T0" fmla="*/ 0 w 297456"/>
              <a:gd name="T1" fmla="*/ 0 h 583894"/>
              <a:gd name="T2" fmla="*/ 297456 w 297456"/>
              <a:gd name="T3" fmla="*/ 242371 h 583894"/>
              <a:gd name="T4" fmla="*/ 0 w 297456"/>
              <a:gd name="T5" fmla="*/ 583894 h 583894"/>
              <a:gd name="T6" fmla="*/ 0 w 297456"/>
              <a:gd name="T7" fmla="*/ 0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297456"/>
              <a:gd name="T13" fmla="*/ 0 h 583894"/>
              <a:gd name="T14" fmla="*/ 297456 w 297456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6" h="583894">
                <a:moveTo>
                  <a:pt x="0" y="0"/>
                </a:moveTo>
                <a:lnTo>
                  <a:pt x="297456" y="242371"/>
                </a:lnTo>
                <a:lnTo>
                  <a:pt x="0" y="583894"/>
                </a:lnTo>
                <a:lnTo>
                  <a:pt x="0" y="0"/>
                </a:lnTo>
                <a:close/>
              </a:path>
            </a:pathLst>
          </a:custGeom>
          <a:solidFill>
            <a:srgbClr val="5F0B1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" name="任意多边形 32"/>
          <p:cNvSpPr>
            <a:spLocks noChangeArrowheads="1"/>
          </p:cNvSpPr>
          <p:nvPr userDrawn="1"/>
        </p:nvSpPr>
        <p:spPr bwMode="auto">
          <a:xfrm>
            <a:off x="1420813" y="1593850"/>
            <a:ext cx="900112" cy="736600"/>
          </a:xfrm>
          <a:custGeom>
            <a:avLst/>
            <a:gdLst>
              <a:gd name="T0" fmla="*/ 0 w 1134738"/>
              <a:gd name="T1" fmla="*/ 0 h 881350"/>
              <a:gd name="T2" fmla="*/ 1134738 w 1134738"/>
              <a:gd name="T3" fmla="*/ 881350 h 881350"/>
              <a:gd name="T4" fmla="*/ 627962 w 1134738"/>
              <a:gd name="T5" fmla="*/ 165253 h 881350"/>
              <a:gd name="T6" fmla="*/ 0 w 1134738"/>
              <a:gd name="T7" fmla="*/ 0 h 8813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881350"/>
              <a:gd name="T14" fmla="*/ 1134738 w 1134738"/>
              <a:gd name="T15" fmla="*/ 881350 h 881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881350">
                <a:moveTo>
                  <a:pt x="0" y="0"/>
                </a:moveTo>
                <a:lnTo>
                  <a:pt x="1134738" y="881350"/>
                </a:lnTo>
                <a:lnTo>
                  <a:pt x="627962" y="165253"/>
                </a:lnTo>
                <a:lnTo>
                  <a:pt x="0" y="0"/>
                </a:lnTo>
                <a:close/>
              </a:path>
            </a:pathLst>
          </a:custGeom>
          <a:solidFill>
            <a:srgbClr val="EA2E3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任意多边形 33"/>
          <p:cNvSpPr>
            <a:spLocks noChangeArrowheads="1"/>
          </p:cNvSpPr>
          <p:nvPr userDrawn="1"/>
        </p:nvSpPr>
        <p:spPr bwMode="auto">
          <a:xfrm>
            <a:off x="1866900" y="1949450"/>
            <a:ext cx="388938" cy="447675"/>
          </a:xfrm>
          <a:custGeom>
            <a:avLst/>
            <a:gdLst>
              <a:gd name="T0" fmla="*/ 517793 w 517793"/>
              <a:gd name="T1" fmla="*/ 418641 h 594911"/>
              <a:gd name="T2" fmla="*/ 0 w 517793"/>
              <a:gd name="T3" fmla="*/ 594911 h 594911"/>
              <a:gd name="T4" fmla="*/ 11017 w 517793"/>
              <a:gd name="T5" fmla="*/ 0 h 594911"/>
              <a:gd name="T6" fmla="*/ 517793 w 517793"/>
              <a:gd name="T7" fmla="*/ 418641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17793"/>
              <a:gd name="T13" fmla="*/ 0 h 594911"/>
              <a:gd name="T14" fmla="*/ 517793 w 51779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7793" h="594911">
                <a:moveTo>
                  <a:pt x="517793" y="418641"/>
                </a:moveTo>
                <a:lnTo>
                  <a:pt x="0" y="594911"/>
                </a:lnTo>
                <a:lnTo>
                  <a:pt x="11017" y="0"/>
                </a:lnTo>
                <a:lnTo>
                  <a:pt x="517793" y="418641"/>
                </a:lnTo>
                <a:close/>
              </a:path>
            </a:pathLst>
          </a:custGeom>
          <a:solidFill>
            <a:srgbClr val="C41F4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任意多边形 37"/>
          <p:cNvSpPr>
            <a:spLocks noChangeArrowheads="1"/>
          </p:cNvSpPr>
          <p:nvPr userDrawn="1"/>
        </p:nvSpPr>
        <p:spPr bwMode="auto">
          <a:xfrm>
            <a:off x="1454150" y="1273175"/>
            <a:ext cx="933450" cy="461963"/>
          </a:xfrm>
          <a:custGeom>
            <a:avLst/>
            <a:gdLst>
              <a:gd name="T0" fmla="*/ 0 w 1244906"/>
              <a:gd name="T1" fmla="*/ 418641 h 572878"/>
              <a:gd name="T2" fmla="*/ 1244906 w 1244906"/>
              <a:gd name="T3" fmla="*/ 0 h 572878"/>
              <a:gd name="T4" fmla="*/ 561861 w 1244906"/>
              <a:gd name="T5" fmla="*/ 572878 h 572878"/>
              <a:gd name="T6" fmla="*/ 0 w 1244906"/>
              <a:gd name="T7" fmla="*/ 418641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1244906"/>
              <a:gd name="T13" fmla="*/ 0 h 572878"/>
              <a:gd name="T14" fmla="*/ 1244906 w 1244906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4906" h="572878">
                <a:moveTo>
                  <a:pt x="0" y="418641"/>
                </a:moveTo>
                <a:lnTo>
                  <a:pt x="1244906" y="0"/>
                </a:lnTo>
                <a:lnTo>
                  <a:pt x="561861" y="572878"/>
                </a:lnTo>
                <a:lnTo>
                  <a:pt x="0" y="418641"/>
                </a:lnTo>
                <a:close/>
              </a:path>
            </a:pathLst>
          </a:custGeom>
          <a:solidFill>
            <a:srgbClr val="F26F2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" name="任意多边形 41"/>
          <p:cNvSpPr>
            <a:spLocks noChangeArrowheads="1"/>
          </p:cNvSpPr>
          <p:nvPr userDrawn="1"/>
        </p:nvSpPr>
        <p:spPr bwMode="auto">
          <a:xfrm>
            <a:off x="2263775" y="1585913"/>
            <a:ext cx="900113" cy="669925"/>
          </a:xfrm>
          <a:custGeom>
            <a:avLst/>
            <a:gdLst>
              <a:gd name="T0" fmla="*/ 176269 w 1200838"/>
              <a:gd name="T1" fmla="*/ 0 h 892366"/>
              <a:gd name="T2" fmla="*/ 0 w 1200838"/>
              <a:gd name="T3" fmla="*/ 892366 h 892366"/>
              <a:gd name="T4" fmla="*/ 1200838 w 1200838"/>
              <a:gd name="T5" fmla="*/ 154236 h 892366"/>
              <a:gd name="T6" fmla="*/ 176269 w 1200838"/>
              <a:gd name="T7" fmla="*/ 0 h 892366"/>
              <a:gd name="T8" fmla="*/ 0 60000 65536"/>
              <a:gd name="T9" fmla="*/ 0 60000 65536"/>
              <a:gd name="T10" fmla="*/ 0 60000 65536"/>
              <a:gd name="T11" fmla="*/ 0 60000 65536"/>
              <a:gd name="T12" fmla="*/ 0 w 1200838"/>
              <a:gd name="T13" fmla="*/ 0 h 892366"/>
              <a:gd name="T14" fmla="*/ 1200838 w 1200838"/>
              <a:gd name="T15" fmla="*/ 892366 h 892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838" h="892366">
                <a:moveTo>
                  <a:pt x="176269" y="0"/>
                </a:moveTo>
                <a:lnTo>
                  <a:pt x="0" y="892366"/>
                </a:lnTo>
                <a:lnTo>
                  <a:pt x="1200838" y="154236"/>
                </a:lnTo>
                <a:lnTo>
                  <a:pt x="176269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" name="任意多边形 42"/>
          <p:cNvSpPr>
            <a:spLocks noChangeArrowheads="1"/>
          </p:cNvSpPr>
          <p:nvPr userDrawn="1"/>
        </p:nvSpPr>
        <p:spPr bwMode="auto">
          <a:xfrm>
            <a:off x="1892300" y="1644650"/>
            <a:ext cx="495300" cy="603250"/>
          </a:xfrm>
          <a:custGeom>
            <a:avLst/>
            <a:gdLst>
              <a:gd name="T0" fmla="*/ 0 w 661012"/>
              <a:gd name="T1" fmla="*/ 110168 h 804231"/>
              <a:gd name="T2" fmla="*/ 661012 w 661012"/>
              <a:gd name="T3" fmla="*/ 0 h 804231"/>
              <a:gd name="T4" fmla="*/ 495759 w 661012"/>
              <a:gd name="T5" fmla="*/ 804231 h 804231"/>
              <a:gd name="T6" fmla="*/ 0 w 661012"/>
              <a:gd name="T7" fmla="*/ 110168 h 804231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804231"/>
              <a:gd name="T14" fmla="*/ 661012 w 661012"/>
              <a:gd name="T15" fmla="*/ 804231 h 804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804231">
                <a:moveTo>
                  <a:pt x="0" y="110168"/>
                </a:moveTo>
                <a:lnTo>
                  <a:pt x="661012" y="0"/>
                </a:lnTo>
                <a:lnTo>
                  <a:pt x="495759" y="804231"/>
                </a:lnTo>
                <a:lnTo>
                  <a:pt x="0" y="110168"/>
                </a:lnTo>
                <a:close/>
              </a:path>
            </a:pathLst>
          </a:custGeom>
          <a:solidFill>
            <a:srgbClr val="F2592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" name="任意多边形 43"/>
          <p:cNvSpPr>
            <a:spLocks noChangeArrowheads="1"/>
          </p:cNvSpPr>
          <p:nvPr userDrawn="1"/>
        </p:nvSpPr>
        <p:spPr bwMode="auto">
          <a:xfrm>
            <a:off x="2279650" y="1676400"/>
            <a:ext cx="901700" cy="571500"/>
          </a:xfrm>
          <a:custGeom>
            <a:avLst/>
            <a:gdLst>
              <a:gd name="T0" fmla="*/ 1134737 w 1134737"/>
              <a:gd name="T1" fmla="*/ 0 h 672029"/>
              <a:gd name="T2" fmla="*/ 1046602 w 1134737"/>
              <a:gd name="T3" fmla="*/ 374573 h 672029"/>
              <a:gd name="T4" fmla="*/ 0 w 1134737"/>
              <a:gd name="T5" fmla="*/ 672029 h 672029"/>
              <a:gd name="T6" fmla="*/ 1134737 w 1134737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7"/>
              <a:gd name="T13" fmla="*/ 0 h 672029"/>
              <a:gd name="T14" fmla="*/ 1134737 w 1134737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7" h="672029">
                <a:moveTo>
                  <a:pt x="1134737" y="0"/>
                </a:moveTo>
                <a:lnTo>
                  <a:pt x="1046602" y="374573"/>
                </a:lnTo>
                <a:lnTo>
                  <a:pt x="0" y="672029"/>
                </a:lnTo>
                <a:lnTo>
                  <a:pt x="1134737" y="0"/>
                </a:lnTo>
                <a:close/>
              </a:path>
            </a:pathLst>
          </a:custGeom>
          <a:solidFill>
            <a:srgbClr val="270C0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" name="任意多边形 45"/>
          <p:cNvSpPr>
            <a:spLocks noChangeArrowheads="1"/>
          </p:cNvSpPr>
          <p:nvPr userDrawn="1"/>
        </p:nvSpPr>
        <p:spPr bwMode="auto">
          <a:xfrm>
            <a:off x="3173413" y="1476375"/>
            <a:ext cx="982662" cy="231775"/>
          </a:xfrm>
          <a:custGeom>
            <a:avLst/>
            <a:gdLst>
              <a:gd name="T0" fmla="*/ 0 w 1311007"/>
              <a:gd name="T1" fmla="*/ 264405 h 264405"/>
              <a:gd name="T2" fmla="*/ 462709 w 1311007"/>
              <a:gd name="T3" fmla="*/ 0 h 264405"/>
              <a:gd name="T4" fmla="*/ 1311007 w 1311007"/>
              <a:gd name="T5" fmla="*/ 220337 h 264405"/>
              <a:gd name="T6" fmla="*/ 0 w 1311007"/>
              <a:gd name="T7" fmla="*/ 264405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264405"/>
              <a:gd name="T14" fmla="*/ 1311007 w 1311007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264405">
                <a:moveTo>
                  <a:pt x="0" y="264405"/>
                </a:moveTo>
                <a:lnTo>
                  <a:pt x="462709" y="0"/>
                </a:lnTo>
                <a:lnTo>
                  <a:pt x="1311007" y="220337"/>
                </a:lnTo>
                <a:lnTo>
                  <a:pt x="0" y="26440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4" name="任意多边形 49"/>
          <p:cNvSpPr>
            <a:spLocks noChangeArrowheads="1"/>
          </p:cNvSpPr>
          <p:nvPr userDrawn="1"/>
        </p:nvSpPr>
        <p:spPr bwMode="auto">
          <a:xfrm>
            <a:off x="2263775" y="2065338"/>
            <a:ext cx="958850" cy="223837"/>
          </a:xfrm>
          <a:custGeom>
            <a:avLst/>
            <a:gdLst>
              <a:gd name="T0" fmla="*/ 0 w 1277956"/>
              <a:gd name="T1" fmla="*/ 220337 h 286438"/>
              <a:gd name="T2" fmla="*/ 572877 w 1277956"/>
              <a:gd name="T3" fmla="*/ 286438 h 286438"/>
              <a:gd name="T4" fmla="*/ 1277956 w 1277956"/>
              <a:gd name="T5" fmla="*/ 0 h 286438"/>
              <a:gd name="T6" fmla="*/ 0 w 1277956"/>
              <a:gd name="T7" fmla="*/ 220337 h 286438"/>
              <a:gd name="T8" fmla="*/ 0 60000 65536"/>
              <a:gd name="T9" fmla="*/ 0 60000 65536"/>
              <a:gd name="T10" fmla="*/ 0 60000 65536"/>
              <a:gd name="T11" fmla="*/ 0 60000 65536"/>
              <a:gd name="T12" fmla="*/ 0 w 1277956"/>
              <a:gd name="T13" fmla="*/ 0 h 286438"/>
              <a:gd name="T14" fmla="*/ 1277956 w 1277956"/>
              <a:gd name="T15" fmla="*/ 286438 h 286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7956" h="286438">
                <a:moveTo>
                  <a:pt x="0" y="220337"/>
                </a:moveTo>
                <a:lnTo>
                  <a:pt x="572877" y="286438"/>
                </a:lnTo>
                <a:lnTo>
                  <a:pt x="1277956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F3AD19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5" name="任意多边形 51"/>
          <p:cNvSpPr>
            <a:spLocks noChangeArrowheads="1"/>
          </p:cNvSpPr>
          <p:nvPr userDrawn="1"/>
        </p:nvSpPr>
        <p:spPr bwMode="auto">
          <a:xfrm>
            <a:off x="2255838" y="2279650"/>
            <a:ext cx="768350" cy="1092200"/>
          </a:xfrm>
          <a:custGeom>
            <a:avLst/>
            <a:gdLst>
              <a:gd name="T0" fmla="*/ 561860 w 1002534"/>
              <a:gd name="T1" fmla="*/ 0 h 1454227"/>
              <a:gd name="T2" fmla="*/ 1002534 w 1002534"/>
              <a:gd name="T3" fmla="*/ 66101 h 1454227"/>
              <a:gd name="T4" fmla="*/ 0 w 1002534"/>
              <a:gd name="T5" fmla="*/ 1454227 h 1454227"/>
              <a:gd name="T6" fmla="*/ 561860 w 1002534"/>
              <a:gd name="T7" fmla="*/ 0 h 1454227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4"/>
              <a:gd name="T13" fmla="*/ 0 h 1454227"/>
              <a:gd name="T14" fmla="*/ 1002534 w 1002534"/>
              <a:gd name="T15" fmla="*/ 1454227 h 1454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4" h="1454227">
                <a:moveTo>
                  <a:pt x="561860" y="0"/>
                </a:moveTo>
                <a:lnTo>
                  <a:pt x="1002534" y="66101"/>
                </a:lnTo>
                <a:lnTo>
                  <a:pt x="0" y="1454227"/>
                </a:lnTo>
                <a:lnTo>
                  <a:pt x="561860" y="0"/>
                </a:lnTo>
                <a:close/>
              </a:path>
            </a:pathLst>
          </a:custGeom>
          <a:solidFill>
            <a:srgbClr val="F1595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6" name="任意多边形 52"/>
          <p:cNvSpPr>
            <a:spLocks noChangeArrowheads="1"/>
          </p:cNvSpPr>
          <p:nvPr userDrawn="1"/>
        </p:nvSpPr>
        <p:spPr bwMode="auto">
          <a:xfrm>
            <a:off x="2247900" y="2330450"/>
            <a:ext cx="1354138" cy="1057275"/>
          </a:xfrm>
          <a:custGeom>
            <a:avLst/>
            <a:gdLst>
              <a:gd name="T0" fmla="*/ 1013552 w 1817783"/>
              <a:gd name="T1" fmla="*/ 0 h 1443209"/>
              <a:gd name="T2" fmla="*/ 1817783 w 1817783"/>
              <a:gd name="T3" fmla="*/ 132202 h 1443209"/>
              <a:gd name="T4" fmla="*/ 0 w 1817783"/>
              <a:gd name="T5" fmla="*/ 1443209 h 1443209"/>
              <a:gd name="T6" fmla="*/ 1013552 w 1817783"/>
              <a:gd name="T7" fmla="*/ 0 h 1443209"/>
              <a:gd name="T8" fmla="*/ 0 60000 65536"/>
              <a:gd name="T9" fmla="*/ 0 60000 65536"/>
              <a:gd name="T10" fmla="*/ 0 60000 65536"/>
              <a:gd name="T11" fmla="*/ 0 60000 65536"/>
              <a:gd name="T12" fmla="*/ 0 w 1817783"/>
              <a:gd name="T13" fmla="*/ 0 h 1443209"/>
              <a:gd name="T14" fmla="*/ 1817783 w 1817783"/>
              <a:gd name="T15" fmla="*/ 1443209 h 14432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7783" h="1443209">
                <a:moveTo>
                  <a:pt x="1013552" y="0"/>
                </a:moveTo>
                <a:lnTo>
                  <a:pt x="1817783" y="132202"/>
                </a:lnTo>
                <a:lnTo>
                  <a:pt x="0" y="1443209"/>
                </a:lnTo>
                <a:lnTo>
                  <a:pt x="1013552" y="0"/>
                </a:lnTo>
                <a:close/>
              </a:path>
            </a:pathLst>
          </a:custGeom>
          <a:solidFill>
            <a:srgbClr val="128B9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7" name="任意多边形 57"/>
          <p:cNvSpPr>
            <a:spLocks noChangeArrowheads="1"/>
          </p:cNvSpPr>
          <p:nvPr userDrawn="1"/>
        </p:nvSpPr>
        <p:spPr bwMode="auto">
          <a:xfrm>
            <a:off x="3106738" y="2413000"/>
            <a:ext cx="1023937" cy="355600"/>
          </a:xfrm>
          <a:custGeom>
            <a:avLst/>
            <a:gdLst>
              <a:gd name="T0" fmla="*/ 638978 w 1366092"/>
              <a:gd name="T1" fmla="*/ 0 h 473726"/>
              <a:gd name="T2" fmla="*/ 0 w 1366092"/>
              <a:gd name="T3" fmla="*/ 473726 h 473726"/>
              <a:gd name="T4" fmla="*/ 1366092 w 1366092"/>
              <a:gd name="T5" fmla="*/ 121186 h 473726"/>
              <a:gd name="T6" fmla="*/ 638978 w 1366092"/>
              <a:gd name="T7" fmla="*/ 0 h 473726"/>
              <a:gd name="T8" fmla="*/ 0 60000 65536"/>
              <a:gd name="T9" fmla="*/ 0 60000 65536"/>
              <a:gd name="T10" fmla="*/ 0 60000 65536"/>
              <a:gd name="T11" fmla="*/ 0 60000 65536"/>
              <a:gd name="T12" fmla="*/ 0 w 1366092"/>
              <a:gd name="T13" fmla="*/ 0 h 473726"/>
              <a:gd name="T14" fmla="*/ 1366092 w 1366092"/>
              <a:gd name="T15" fmla="*/ 473726 h 473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6092" h="473726">
                <a:moveTo>
                  <a:pt x="638978" y="0"/>
                </a:moveTo>
                <a:lnTo>
                  <a:pt x="0" y="473726"/>
                </a:lnTo>
                <a:lnTo>
                  <a:pt x="1366092" y="121186"/>
                </a:lnTo>
                <a:lnTo>
                  <a:pt x="638978" y="0"/>
                </a:lnTo>
                <a:close/>
              </a:path>
            </a:pathLst>
          </a:custGeom>
          <a:solidFill>
            <a:srgbClr val="15688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8" name="任意多边形 59"/>
          <p:cNvSpPr>
            <a:spLocks noChangeArrowheads="1"/>
          </p:cNvSpPr>
          <p:nvPr userDrawn="1"/>
        </p:nvSpPr>
        <p:spPr bwMode="auto">
          <a:xfrm>
            <a:off x="3106738" y="2759075"/>
            <a:ext cx="925512" cy="265113"/>
          </a:xfrm>
          <a:custGeom>
            <a:avLst/>
            <a:gdLst>
              <a:gd name="T0" fmla="*/ 0 w 1233889"/>
              <a:gd name="T1" fmla="*/ 0 h 352540"/>
              <a:gd name="T2" fmla="*/ 947451 w 1233889"/>
              <a:gd name="T3" fmla="*/ 352540 h 352540"/>
              <a:gd name="T4" fmla="*/ 1233889 w 1233889"/>
              <a:gd name="T5" fmla="*/ 44068 h 352540"/>
              <a:gd name="T6" fmla="*/ 0 w 1233889"/>
              <a:gd name="T7" fmla="*/ 0 h 352540"/>
              <a:gd name="T8" fmla="*/ 0 60000 65536"/>
              <a:gd name="T9" fmla="*/ 0 60000 65536"/>
              <a:gd name="T10" fmla="*/ 0 60000 65536"/>
              <a:gd name="T11" fmla="*/ 0 60000 65536"/>
              <a:gd name="T12" fmla="*/ 0 w 1233889"/>
              <a:gd name="T13" fmla="*/ 0 h 352540"/>
              <a:gd name="T14" fmla="*/ 1233889 w 1233889"/>
              <a:gd name="T15" fmla="*/ 352540 h 3525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3889" h="352540">
                <a:moveTo>
                  <a:pt x="0" y="0"/>
                </a:moveTo>
                <a:lnTo>
                  <a:pt x="947451" y="352540"/>
                </a:lnTo>
                <a:lnTo>
                  <a:pt x="1233889" y="44068"/>
                </a:lnTo>
                <a:lnTo>
                  <a:pt x="0" y="0"/>
                </a:lnTo>
                <a:close/>
              </a:path>
            </a:pathLst>
          </a:custGeom>
          <a:solidFill>
            <a:srgbClr val="155D6C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" name="任意多边形 60"/>
          <p:cNvSpPr>
            <a:spLocks noChangeArrowheads="1"/>
          </p:cNvSpPr>
          <p:nvPr userDrawn="1"/>
        </p:nvSpPr>
        <p:spPr bwMode="auto">
          <a:xfrm>
            <a:off x="3883025" y="2495550"/>
            <a:ext cx="288925" cy="619125"/>
          </a:xfrm>
          <a:custGeom>
            <a:avLst/>
            <a:gdLst>
              <a:gd name="T0" fmla="*/ 0 w 385590"/>
              <a:gd name="T1" fmla="*/ 99152 h 826265"/>
              <a:gd name="T2" fmla="*/ 363556 w 385590"/>
              <a:gd name="T3" fmla="*/ 826265 h 826265"/>
              <a:gd name="T4" fmla="*/ 385590 w 385590"/>
              <a:gd name="T5" fmla="*/ 0 h 826265"/>
              <a:gd name="T6" fmla="*/ 0 w 385590"/>
              <a:gd name="T7" fmla="*/ 99152 h 826265"/>
              <a:gd name="T8" fmla="*/ 0 60000 65536"/>
              <a:gd name="T9" fmla="*/ 0 60000 65536"/>
              <a:gd name="T10" fmla="*/ 0 60000 65536"/>
              <a:gd name="T11" fmla="*/ 0 60000 65536"/>
              <a:gd name="T12" fmla="*/ 0 w 385590"/>
              <a:gd name="T13" fmla="*/ 0 h 826265"/>
              <a:gd name="T14" fmla="*/ 385590 w 385590"/>
              <a:gd name="T15" fmla="*/ 826265 h 8262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5590" h="826265">
                <a:moveTo>
                  <a:pt x="0" y="99152"/>
                </a:moveTo>
                <a:lnTo>
                  <a:pt x="363556" y="826265"/>
                </a:lnTo>
                <a:lnTo>
                  <a:pt x="385590" y="0"/>
                </a:lnTo>
                <a:lnTo>
                  <a:pt x="0" y="99152"/>
                </a:lnTo>
                <a:close/>
              </a:path>
            </a:pathLst>
          </a:custGeom>
          <a:solidFill>
            <a:srgbClr val="0FB4C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" name="任意多边形 62"/>
          <p:cNvSpPr>
            <a:spLocks noChangeArrowheads="1"/>
          </p:cNvSpPr>
          <p:nvPr userDrawn="1"/>
        </p:nvSpPr>
        <p:spPr bwMode="auto">
          <a:xfrm>
            <a:off x="4148138" y="2487613"/>
            <a:ext cx="188912" cy="636587"/>
          </a:xfrm>
          <a:custGeom>
            <a:avLst/>
            <a:gdLst>
              <a:gd name="T0" fmla="*/ 22034 w 253388"/>
              <a:gd name="T1" fmla="*/ 0 h 848299"/>
              <a:gd name="T2" fmla="*/ 0 w 253388"/>
              <a:gd name="T3" fmla="*/ 848299 h 848299"/>
              <a:gd name="T4" fmla="*/ 253388 w 253388"/>
              <a:gd name="T5" fmla="*/ 539827 h 848299"/>
              <a:gd name="T6" fmla="*/ 22034 w 253388"/>
              <a:gd name="T7" fmla="*/ 0 h 848299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848299"/>
              <a:gd name="T14" fmla="*/ 253388 w 253388"/>
              <a:gd name="T15" fmla="*/ 848299 h 848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848299">
                <a:moveTo>
                  <a:pt x="22034" y="0"/>
                </a:moveTo>
                <a:lnTo>
                  <a:pt x="0" y="848299"/>
                </a:lnTo>
                <a:lnTo>
                  <a:pt x="253388" y="539827"/>
                </a:lnTo>
                <a:lnTo>
                  <a:pt x="22034" y="0"/>
                </a:lnTo>
                <a:close/>
              </a:path>
            </a:pathLst>
          </a:custGeom>
          <a:solidFill>
            <a:srgbClr val="097389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任意多边形 63"/>
          <p:cNvSpPr>
            <a:spLocks noChangeArrowheads="1"/>
          </p:cNvSpPr>
          <p:nvPr userDrawn="1"/>
        </p:nvSpPr>
        <p:spPr bwMode="auto">
          <a:xfrm>
            <a:off x="4171950" y="2495550"/>
            <a:ext cx="488950" cy="412750"/>
          </a:xfrm>
          <a:custGeom>
            <a:avLst/>
            <a:gdLst>
              <a:gd name="T0" fmla="*/ 0 w 649995"/>
              <a:gd name="T1" fmla="*/ 0 h 550843"/>
              <a:gd name="T2" fmla="*/ 209320 w 649995"/>
              <a:gd name="T3" fmla="*/ 550843 h 550843"/>
              <a:gd name="T4" fmla="*/ 649995 w 649995"/>
              <a:gd name="T5" fmla="*/ 88135 h 550843"/>
              <a:gd name="T6" fmla="*/ 0 w 649995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550843"/>
              <a:gd name="T14" fmla="*/ 649995 w 649995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550843">
                <a:moveTo>
                  <a:pt x="0" y="0"/>
                </a:moveTo>
                <a:lnTo>
                  <a:pt x="209320" y="550843"/>
                </a:lnTo>
                <a:lnTo>
                  <a:pt x="649995" y="88135"/>
                </a:lnTo>
                <a:lnTo>
                  <a:pt x="0" y="0"/>
                </a:lnTo>
                <a:close/>
              </a:path>
            </a:pathLst>
          </a:custGeom>
          <a:solidFill>
            <a:srgbClr val="13B1C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任意多边形 64"/>
          <p:cNvSpPr>
            <a:spLocks noChangeArrowheads="1"/>
          </p:cNvSpPr>
          <p:nvPr userDrawn="1"/>
        </p:nvSpPr>
        <p:spPr bwMode="auto">
          <a:xfrm>
            <a:off x="4346575" y="2552700"/>
            <a:ext cx="1073150" cy="322263"/>
          </a:xfrm>
          <a:custGeom>
            <a:avLst/>
            <a:gdLst>
              <a:gd name="T0" fmla="*/ 0 w 1432193"/>
              <a:gd name="T1" fmla="*/ 429658 h 429658"/>
              <a:gd name="T2" fmla="*/ 1432193 w 1432193"/>
              <a:gd name="T3" fmla="*/ 297455 h 429658"/>
              <a:gd name="T4" fmla="*/ 429658 w 1432193"/>
              <a:gd name="T5" fmla="*/ 0 h 429658"/>
              <a:gd name="T6" fmla="*/ 0 w 1432193"/>
              <a:gd name="T7" fmla="*/ 429658 h 429658"/>
              <a:gd name="T8" fmla="*/ 0 60000 65536"/>
              <a:gd name="T9" fmla="*/ 0 60000 65536"/>
              <a:gd name="T10" fmla="*/ 0 60000 65536"/>
              <a:gd name="T11" fmla="*/ 0 60000 65536"/>
              <a:gd name="T12" fmla="*/ 0 w 1432193"/>
              <a:gd name="T13" fmla="*/ 0 h 429658"/>
              <a:gd name="T14" fmla="*/ 1432193 w 1432193"/>
              <a:gd name="T15" fmla="*/ 429658 h 4296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2193" h="429658">
                <a:moveTo>
                  <a:pt x="0" y="429658"/>
                </a:moveTo>
                <a:lnTo>
                  <a:pt x="1432193" y="297455"/>
                </a:lnTo>
                <a:lnTo>
                  <a:pt x="429658" y="0"/>
                </a:lnTo>
                <a:lnTo>
                  <a:pt x="0" y="429658"/>
                </a:lnTo>
                <a:close/>
              </a:path>
            </a:pathLst>
          </a:custGeom>
          <a:solidFill>
            <a:srgbClr val="0E78A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" name="任意多边形 68"/>
          <p:cNvSpPr>
            <a:spLocks noChangeArrowheads="1"/>
          </p:cNvSpPr>
          <p:nvPr userDrawn="1"/>
        </p:nvSpPr>
        <p:spPr bwMode="auto">
          <a:xfrm>
            <a:off x="4568825" y="2817813"/>
            <a:ext cx="373063" cy="115887"/>
          </a:xfrm>
          <a:custGeom>
            <a:avLst/>
            <a:gdLst>
              <a:gd name="T0" fmla="*/ 0 w 495759"/>
              <a:gd name="T1" fmla="*/ 22034 h 154237"/>
              <a:gd name="T2" fmla="*/ 88135 w 495759"/>
              <a:gd name="T3" fmla="*/ 154237 h 154237"/>
              <a:gd name="T4" fmla="*/ 495759 w 495759"/>
              <a:gd name="T5" fmla="*/ 0 h 154237"/>
              <a:gd name="T6" fmla="*/ 0 w 495759"/>
              <a:gd name="T7" fmla="*/ 22034 h 154237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154237"/>
              <a:gd name="T14" fmla="*/ 495759 w 495759"/>
              <a:gd name="T15" fmla="*/ 154237 h 15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154237">
                <a:moveTo>
                  <a:pt x="0" y="22034"/>
                </a:moveTo>
                <a:lnTo>
                  <a:pt x="88135" y="154237"/>
                </a:lnTo>
                <a:lnTo>
                  <a:pt x="495759" y="0"/>
                </a:lnTo>
                <a:lnTo>
                  <a:pt x="0" y="22034"/>
                </a:lnTo>
                <a:close/>
              </a:path>
            </a:pathLst>
          </a:custGeom>
          <a:solidFill>
            <a:srgbClr val="24B2E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任意多边形 73"/>
          <p:cNvSpPr>
            <a:spLocks noChangeArrowheads="1"/>
          </p:cNvSpPr>
          <p:nvPr userDrawn="1"/>
        </p:nvSpPr>
        <p:spPr bwMode="auto">
          <a:xfrm>
            <a:off x="3479800" y="1116013"/>
            <a:ext cx="669925" cy="561975"/>
          </a:xfrm>
          <a:custGeom>
            <a:avLst/>
            <a:gdLst>
              <a:gd name="T0" fmla="*/ 77118 w 892366"/>
              <a:gd name="T1" fmla="*/ 0 h 749147"/>
              <a:gd name="T2" fmla="*/ 892366 w 892366"/>
              <a:gd name="T3" fmla="*/ 749147 h 749147"/>
              <a:gd name="T4" fmla="*/ 0 w 892366"/>
              <a:gd name="T5" fmla="*/ 528810 h 749147"/>
              <a:gd name="T6" fmla="*/ 77118 w 892366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92366"/>
              <a:gd name="T13" fmla="*/ 0 h 749147"/>
              <a:gd name="T14" fmla="*/ 892366 w 892366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2366" h="749147">
                <a:moveTo>
                  <a:pt x="77118" y="0"/>
                </a:moveTo>
                <a:lnTo>
                  <a:pt x="892366" y="749147"/>
                </a:lnTo>
                <a:lnTo>
                  <a:pt x="0" y="528810"/>
                </a:lnTo>
                <a:lnTo>
                  <a:pt x="77118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" name="任意多边形 83"/>
          <p:cNvSpPr>
            <a:spLocks noChangeArrowheads="1"/>
          </p:cNvSpPr>
          <p:nvPr userDrawn="1"/>
        </p:nvSpPr>
        <p:spPr bwMode="auto">
          <a:xfrm>
            <a:off x="5370513" y="1165225"/>
            <a:ext cx="396875" cy="619125"/>
          </a:xfrm>
          <a:custGeom>
            <a:avLst/>
            <a:gdLst>
              <a:gd name="T0" fmla="*/ 495759 w 495759"/>
              <a:gd name="T1" fmla="*/ 0 h 793214"/>
              <a:gd name="T2" fmla="*/ 88135 w 495759"/>
              <a:gd name="T3" fmla="*/ 793214 h 793214"/>
              <a:gd name="T4" fmla="*/ 0 w 495759"/>
              <a:gd name="T5" fmla="*/ 462708 h 793214"/>
              <a:gd name="T6" fmla="*/ 495759 w 495759"/>
              <a:gd name="T7" fmla="*/ 0 h 793214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793214"/>
              <a:gd name="T14" fmla="*/ 495759 w 495759"/>
              <a:gd name="T15" fmla="*/ 793214 h 793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793214">
                <a:moveTo>
                  <a:pt x="495759" y="0"/>
                </a:moveTo>
                <a:lnTo>
                  <a:pt x="88135" y="793214"/>
                </a:lnTo>
                <a:lnTo>
                  <a:pt x="0" y="462708"/>
                </a:lnTo>
                <a:lnTo>
                  <a:pt x="495759" y="0"/>
                </a:lnTo>
                <a:close/>
              </a:path>
            </a:pathLst>
          </a:custGeom>
          <a:solidFill>
            <a:srgbClr val="49102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" name="任意多边形 84"/>
          <p:cNvSpPr>
            <a:spLocks noChangeArrowheads="1"/>
          </p:cNvSpPr>
          <p:nvPr userDrawn="1"/>
        </p:nvSpPr>
        <p:spPr bwMode="auto">
          <a:xfrm>
            <a:off x="4651375" y="1768475"/>
            <a:ext cx="512763" cy="355600"/>
          </a:xfrm>
          <a:custGeom>
            <a:avLst/>
            <a:gdLst>
              <a:gd name="T0" fmla="*/ 0 w 683046"/>
              <a:gd name="T1" fmla="*/ 0 h 473725"/>
              <a:gd name="T2" fmla="*/ 683046 w 683046"/>
              <a:gd name="T3" fmla="*/ 0 h 473725"/>
              <a:gd name="T4" fmla="*/ 440675 w 683046"/>
              <a:gd name="T5" fmla="*/ 473725 h 473725"/>
              <a:gd name="T6" fmla="*/ 0 w 683046"/>
              <a:gd name="T7" fmla="*/ 0 h 473725"/>
              <a:gd name="T8" fmla="*/ 0 60000 65536"/>
              <a:gd name="T9" fmla="*/ 0 60000 65536"/>
              <a:gd name="T10" fmla="*/ 0 60000 65536"/>
              <a:gd name="T11" fmla="*/ 0 60000 65536"/>
              <a:gd name="T12" fmla="*/ 0 w 683046"/>
              <a:gd name="T13" fmla="*/ 0 h 473725"/>
              <a:gd name="T14" fmla="*/ 683046 w 683046"/>
              <a:gd name="T15" fmla="*/ 473725 h 473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046" h="473725">
                <a:moveTo>
                  <a:pt x="0" y="0"/>
                </a:moveTo>
                <a:lnTo>
                  <a:pt x="683046" y="0"/>
                </a:lnTo>
                <a:lnTo>
                  <a:pt x="440675" y="473725"/>
                </a:lnTo>
                <a:lnTo>
                  <a:pt x="0" y="0"/>
                </a:lnTo>
                <a:close/>
              </a:path>
            </a:pathLst>
          </a:custGeom>
          <a:solidFill>
            <a:srgbClr val="19B9D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任意多边形 86"/>
          <p:cNvSpPr>
            <a:spLocks noChangeArrowheads="1"/>
          </p:cNvSpPr>
          <p:nvPr userDrawn="1"/>
        </p:nvSpPr>
        <p:spPr bwMode="auto">
          <a:xfrm>
            <a:off x="4965700" y="1990725"/>
            <a:ext cx="528638" cy="703263"/>
          </a:xfrm>
          <a:custGeom>
            <a:avLst/>
            <a:gdLst>
              <a:gd name="T0" fmla="*/ 352540 w 705080"/>
              <a:gd name="T1" fmla="*/ 0 h 936434"/>
              <a:gd name="T2" fmla="*/ 705080 w 705080"/>
              <a:gd name="T3" fmla="*/ 936434 h 936434"/>
              <a:gd name="T4" fmla="*/ 0 w 705080"/>
              <a:gd name="T5" fmla="*/ 154236 h 936434"/>
              <a:gd name="T6" fmla="*/ 352540 w 705080"/>
              <a:gd name="T7" fmla="*/ 0 h 936434"/>
              <a:gd name="T8" fmla="*/ 0 60000 65536"/>
              <a:gd name="T9" fmla="*/ 0 60000 65536"/>
              <a:gd name="T10" fmla="*/ 0 60000 65536"/>
              <a:gd name="T11" fmla="*/ 0 60000 65536"/>
              <a:gd name="T12" fmla="*/ 0 w 705080"/>
              <a:gd name="T13" fmla="*/ 0 h 936434"/>
              <a:gd name="T14" fmla="*/ 705080 w 705080"/>
              <a:gd name="T15" fmla="*/ 936434 h 9364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5080" h="936434">
                <a:moveTo>
                  <a:pt x="352540" y="0"/>
                </a:moveTo>
                <a:lnTo>
                  <a:pt x="705080" y="936434"/>
                </a:lnTo>
                <a:lnTo>
                  <a:pt x="0" y="154236"/>
                </a:lnTo>
                <a:lnTo>
                  <a:pt x="352540" y="0"/>
                </a:lnTo>
                <a:close/>
              </a:path>
            </a:pathLst>
          </a:custGeom>
          <a:solidFill>
            <a:srgbClr val="1E797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任意多边形 87"/>
          <p:cNvSpPr>
            <a:spLocks noChangeArrowheads="1"/>
          </p:cNvSpPr>
          <p:nvPr userDrawn="1"/>
        </p:nvSpPr>
        <p:spPr bwMode="auto">
          <a:xfrm>
            <a:off x="5181600" y="1760538"/>
            <a:ext cx="263525" cy="230187"/>
          </a:xfrm>
          <a:custGeom>
            <a:avLst/>
            <a:gdLst>
              <a:gd name="T0" fmla="*/ 66101 w 352540"/>
              <a:gd name="T1" fmla="*/ 308472 h 308472"/>
              <a:gd name="T2" fmla="*/ 352540 w 352540"/>
              <a:gd name="T3" fmla="*/ 22034 h 308472"/>
              <a:gd name="T4" fmla="*/ 0 w 352540"/>
              <a:gd name="T5" fmla="*/ 0 h 308472"/>
              <a:gd name="T6" fmla="*/ 66101 w 352540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352540"/>
              <a:gd name="T13" fmla="*/ 0 h 308472"/>
              <a:gd name="T14" fmla="*/ 352540 w 352540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2540" h="308472">
                <a:moveTo>
                  <a:pt x="66101" y="308472"/>
                </a:moveTo>
                <a:lnTo>
                  <a:pt x="352540" y="22034"/>
                </a:lnTo>
                <a:lnTo>
                  <a:pt x="0" y="0"/>
                </a:lnTo>
                <a:lnTo>
                  <a:pt x="66101" y="308472"/>
                </a:lnTo>
                <a:close/>
              </a:path>
            </a:pathLst>
          </a:custGeom>
          <a:solidFill>
            <a:srgbClr val="104F7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9" name="任意多边形 88"/>
          <p:cNvSpPr>
            <a:spLocks noChangeArrowheads="1"/>
          </p:cNvSpPr>
          <p:nvPr userDrawn="1"/>
        </p:nvSpPr>
        <p:spPr bwMode="auto">
          <a:xfrm>
            <a:off x="5197475" y="1752600"/>
            <a:ext cx="884238" cy="244475"/>
          </a:xfrm>
          <a:custGeom>
            <a:avLst/>
            <a:gdLst>
              <a:gd name="T0" fmla="*/ 0 w 1178804"/>
              <a:gd name="T1" fmla="*/ 275421 h 275421"/>
              <a:gd name="T2" fmla="*/ 1178804 w 1178804"/>
              <a:gd name="T3" fmla="*/ 33050 h 275421"/>
              <a:gd name="T4" fmla="*/ 363556 w 1178804"/>
              <a:gd name="T5" fmla="*/ 0 h 275421"/>
              <a:gd name="T6" fmla="*/ 0 w 1178804"/>
              <a:gd name="T7" fmla="*/ 275421 h 275421"/>
              <a:gd name="T8" fmla="*/ 0 60000 65536"/>
              <a:gd name="T9" fmla="*/ 0 60000 65536"/>
              <a:gd name="T10" fmla="*/ 0 60000 65536"/>
              <a:gd name="T11" fmla="*/ 0 60000 65536"/>
              <a:gd name="T12" fmla="*/ 0 w 1178804"/>
              <a:gd name="T13" fmla="*/ 0 h 275421"/>
              <a:gd name="T14" fmla="*/ 1178804 w 1178804"/>
              <a:gd name="T15" fmla="*/ 275421 h 275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8804" h="275421">
                <a:moveTo>
                  <a:pt x="0" y="275421"/>
                </a:moveTo>
                <a:lnTo>
                  <a:pt x="1178804" y="33050"/>
                </a:lnTo>
                <a:lnTo>
                  <a:pt x="363556" y="0"/>
                </a:lnTo>
                <a:lnTo>
                  <a:pt x="0" y="275421"/>
                </a:lnTo>
                <a:close/>
              </a:path>
            </a:pathLst>
          </a:custGeom>
          <a:solidFill>
            <a:srgbClr val="0B8598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任意多边形 90"/>
          <p:cNvSpPr>
            <a:spLocks noChangeArrowheads="1"/>
          </p:cNvSpPr>
          <p:nvPr userDrawn="1"/>
        </p:nvSpPr>
        <p:spPr bwMode="auto">
          <a:xfrm>
            <a:off x="5411788" y="1776413"/>
            <a:ext cx="735012" cy="727075"/>
          </a:xfrm>
          <a:custGeom>
            <a:avLst/>
            <a:gdLst>
              <a:gd name="T0" fmla="*/ 903383 w 980501"/>
              <a:gd name="T1" fmla="*/ 0 h 969484"/>
              <a:gd name="T2" fmla="*/ 980501 w 980501"/>
              <a:gd name="T3" fmla="*/ 341522 h 969484"/>
              <a:gd name="T4" fmla="*/ 0 w 980501"/>
              <a:gd name="T5" fmla="*/ 969484 h 969484"/>
              <a:gd name="T6" fmla="*/ 903383 w 980501"/>
              <a:gd name="T7" fmla="*/ 0 h 969484"/>
              <a:gd name="T8" fmla="*/ 0 60000 65536"/>
              <a:gd name="T9" fmla="*/ 0 60000 65536"/>
              <a:gd name="T10" fmla="*/ 0 60000 65536"/>
              <a:gd name="T11" fmla="*/ 0 60000 65536"/>
              <a:gd name="T12" fmla="*/ 0 w 980501"/>
              <a:gd name="T13" fmla="*/ 0 h 969484"/>
              <a:gd name="T14" fmla="*/ 980501 w 980501"/>
              <a:gd name="T15" fmla="*/ 969484 h 9694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501" h="969484">
                <a:moveTo>
                  <a:pt x="903383" y="0"/>
                </a:moveTo>
                <a:lnTo>
                  <a:pt x="980501" y="341522"/>
                </a:lnTo>
                <a:lnTo>
                  <a:pt x="0" y="969484"/>
                </a:lnTo>
                <a:lnTo>
                  <a:pt x="903383" y="0"/>
                </a:lnTo>
                <a:close/>
              </a:path>
            </a:pathLst>
          </a:custGeom>
          <a:solidFill>
            <a:srgbClr val="14789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" name="任意多边形 91"/>
          <p:cNvSpPr>
            <a:spLocks noChangeArrowheads="1"/>
          </p:cNvSpPr>
          <p:nvPr userDrawn="1"/>
        </p:nvSpPr>
        <p:spPr bwMode="auto">
          <a:xfrm>
            <a:off x="5403850" y="2279650"/>
            <a:ext cx="347663" cy="414338"/>
          </a:xfrm>
          <a:custGeom>
            <a:avLst/>
            <a:gdLst>
              <a:gd name="T0" fmla="*/ 462708 w 462708"/>
              <a:gd name="T1" fmla="*/ 0 h 550843"/>
              <a:gd name="T2" fmla="*/ 110169 w 462708"/>
              <a:gd name="T3" fmla="*/ 550843 h 550843"/>
              <a:gd name="T4" fmla="*/ 0 w 462708"/>
              <a:gd name="T5" fmla="*/ 264405 h 550843"/>
              <a:gd name="T6" fmla="*/ 462708 w 462708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462708"/>
              <a:gd name="T13" fmla="*/ 0 h 550843"/>
              <a:gd name="T14" fmla="*/ 462708 w 462708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708" h="550843">
                <a:moveTo>
                  <a:pt x="462708" y="0"/>
                </a:moveTo>
                <a:lnTo>
                  <a:pt x="110169" y="550843"/>
                </a:lnTo>
                <a:lnTo>
                  <a:pt x="0" y="264405"/>
                </a:lnTo>
                <a:lnTo>
                  <a:pt x="462708" y="0"/>
                </a:lnTo>
                <a:close/>
              </a:path>
            </a:pathLst>
          </a:custGeom>
          <a:solidFill>
            <a:srgbClr val="10718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" name="任意多边形 92"/>
          <p:cNvSpPr>
            <a:spLocks noChangeArrowheads="1"/>
          </p:cNvSpPr>
          <p:nvPr userDrawn="1"/>
        </p:nvSpPr>
        <p:spPr bwMode="auto">
          <a:xfrm rot="21328923">
            <a:off x="5470525" y="2305050"/>
            <a:ext cx="271463" cy="381000"/>
          </a:xfrm>
          <a:custGeom>
            <a:avLst/>
            <a:gdLst>
              <a:gd name="T0" fmla="*/ 363556 w 363556"/>
              <a:gd name="T1" fmla="*/ 0 h 506776"/>
              <a:gd name="T2" fmla="*/ 319489 w 363556"/>
              <a:gd name="T3" fmla="*/ 231354 h 506776"/>
              <a:gd name="T4" fmla="*/ 0 w 363556"/>
              <a:gd name="T5" fmla="*/ 506776 h 506776"/>
              <a:gd name="T6" fmla="*/ 363556 w 363556"/>
              <a:gd name="T7" fmla="*/ 0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363556"/>
              <a:gd name="T13" fmla="*/ 0 h 506776"/>
              <a:gd name="T14" fmla="*/ 363556 w 363556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3556" h="506776">
                <a:moveTo>
                  <a:pt x="363556" y="0"/>
                </a:moveTo>
                <a:lnTo>
                  <a:pt x="319489" y="231354"/>
                </a:lnTo>
                <a:lnTo>
                  <a:pt x="0" y="506776"/>
                </a:lnTo>
                <a:lnTo>
                  <a:pt x="363556" y="0"/>
                </a:lnTo>
                <a:close/>
              </a:path>
            </a:pathLst>
          </a:custGeom>
          <a:solidFill>
            <a:srgbClr val="1D99B3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" name="任意多边形 94"/>
          <p:cNvSpPr>
            <a:spLocks noChangeArrowheads="1"/>
          </p:cNvSpPr>
          <p:nvPr userDrawn="1"/>
        </p:nvSpPr>
        <p:spPr bwMode="auto">
          <a:xfrm>
            <a:off x="4991100" y="296863"/>
            <a:ext cx="965200" cy="231775"/>
          </a:xfrm>
          <a:custGeom>
            <a:avLst/>
            <a:gdLst>
              <a:gd name="T0" fmla="*/ 0 w 1288973"/>
              <a:gd name="T1" fmla="*/ 308472 h 308472"/>
              <a:gd name="T2" fmla="*/ 1288973 w 1288973"/>
              <a:gd name="T3" fmla="*/ 0 h 308472"/>
              <a:gd name="T4" fmla="*/ 154236 w 1288973"/>
              <a:gd name="T5" fmla="*/ 11016 h 308472"/>
              <a:gd name="T6" fmla="*/ 0 w 1288973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08472"/>
              <a:gd name="T14" fmla="*/ 1288973 w 1288973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08472">
                <a:moveTo>
                  <a:pt x="0" y="308472"/>
                </a:moveTo>
                <a:lnTo>
                  <a:pt x="1288973" y="0"/>
                </a:lnTo>
                <a:lnTo>
                  <a:pt x="154236" y="11016"/>
                </a:lnTo>
                <a:lnTo>
                  <a:pt x="0" y="308472"/>
                </a:lnTo>
                <a:close/>
              </a:path>
            </a:pathLst>
          </a:custGeom>
          <a:solidFill>
            <a:srgbClr val="21BDE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4" name="任意多边形 95"/>
          <p:cNvSpPr>
            <a:spLocks noChangeArrowheads="1"/>
          </p:cNvSpPr>
          <p:nvPr userDrawn="1"/>
        </p:nvSpPr>
        <p:spPr bwMode="auto">
          <a:xfrm>
            <a:off x="5006975" y="430213"/>
            <a:ext cx="793750" cy="742950"/>
          </a:xfrm>
          <a:custGeom>
            <a:avLst/>
            <a:gdLst>
              <a:gd name="T0" fmla="*/ 0 w 1057619"/>
              <a:gd name="T1" fmla="*/ 121186 h 991518"/>
              <a:gd name="T2" fmla="*/ 440674 w 1057619"/>
              <a:gd name="T3" fmla="*/ 0 h 991518"/>
              <a:gd name="T4" fmla="*/ 1057619 w 1057619"/>
              <a:gd name="T5" fmla="*/ 991518 h 991518"/>
              <a:gd name="T6" fmla="*/ 0 w 1057619"/>
              <a:gd name="T7" fmla="*/ 121186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057619"/>
              <a:gd name="T13" fmla="*/ 0 h 991518"/>
              <a:gd name="T14" fmla="*/ 1057619 w 1057619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7619" h="991518">
                <a:moveTo>
                  <a:pt x="0" y="121186"/>
                </a:moveTo>
                <a:lnTo>
                  <a:pt x="440674" y="0"/>
                </a:lnTo>
                <a:lnTo>
                  <a:pt x="1057619" y="991518"/>
                </a:lnTo>
                <a:lnTo>
                  <a:pt x="0" y="121186"/>
                </a:lnTo>
                <a:close/>
              </a:path>
            </a:pathLst>
          </a:custGeom>
          <a:solidFill>
            <a:srgbClr val="06AAC8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5" name="任意多边形 98"/>
          <p:cNvSpPr>
            <a:spLocks noChangeArrowheads="1"/>
          </p:cNvSpPr>
          <p:nvPr userDrawn="1"/>
        </p:nvSpPr>
        <p:spPr bwMode="auto">
          <a:xfrm>
            <a:off x="5767388" y="296863"/>
            <a:ext cx="1701800" cy="868362"/>
          </a:xfrm>
          <a:custGeom>
            <a:avLst/>
            <a:gdLst>
              <a:gd name="T0" fmla="*/ 286439 w 2269475"/>
              <a:gd name="T1" fmla="*/ 0 h 1156772"/>
              <a:gd name="T2" fmla="*/ 2269475 w 2269475"/>
              <a:gd name="T3" fmla="*/ 0 h 1156772"/>
              <a:gd name="T4" fmla="*/ 0 w 2269475"/>
              <a:gd name="T5" fmla="*/ 1156772 h 1156772"/>
              <a:gd name="T6" fmla="*/ 286439 w 2269475"/>
              <a:gd name="T7" fmla="*/ 0 h 1156772"/>
              <a:gd name="T8" fmla="*/ 0 60000 65536"/>
              <a:gd name="T9" fmla="*/ 0 60000 65536"/>
              <a:gd name="T10" fmla="*/ 0 60000 65536"/>
              <a:gd name="T11" fmla="*/ 0 60000 65536"/>
              <a:gd name="T12" fmla="*/ 0 w 2269475"/>
              <a:gd name="T13" fmla="*/ 0 h 1156772"/>
              <a:gd name="T14" fmla="*/ 2269475 w 2269475"/>
              <a:gd name="T15" fmla="*/ 1156772 h 11567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9475" h="1156772">
                <a:moveTo>
                  <a:pt x="286439" y="0"/>
                </a:moveTo>
                <a:lnTo>
                  <a:pt x="2269475" y="0"/>
                </a:lnTo>
                <a:lnTo>
                  <a:pt x="0" y="1156772"/>
                </a:lnTo>
                <a:lnTo>
                  <a:pt x="286439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6" name="任意多边形 99"/>
          <p:cNvSpPr>
            <a:spLocks noChangeArrowheads="1"/>
          </p:cNvSpPr>
          <p:nvPr userDrawn="1"/>
        </p:nvSpPr>
        <p:spPr bwMode="auto">
          <a:xfrm>
            <a:off x="5734050" y="280988"/>
            <a:ext cx="1709738" cy="900112"/>
          </a:xfrm>
          <a:custGeom>
            <a:avLst/>
            <a:gdLst>
              <a:gd name="T0" fmla="*/ 77118 w 2280492"/>
              <a:gd name="T1" fmla="*/ 1167788 h 1189822"/>
              <a:gd name="T2" fmla="*/ 771181 w 2280492"/>
              <a:gd name="T3" fmla="*/ 1090670 h 1189822"/>
              <a:gd name="T4" fmla="*/ 2280492 w 2280492"/>
              <a:gd name="T5" fmla="*/ 0 h 1189822"/>
              <a:gd name="T6" fmla="*/ 0 w 2280492"/>
              <a:gd name="T7" fmla="*/ 1189822 h 1189822"/>
              <a:gd name="T8" fmla="*/ 77118 w 2280492"/>
              <a:gd name="T9" fmla="*/ 1167788 h 1189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0492"/>
              <a:gd name="T16" fmla="*/ 0 h 1189822"/>
              <a:gd name="T17" fmla="*/ 2280492 w 2280492"/>
              <a:gd name="T18" fmla="*/ 1189822 h 1189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0492" h="1189822">
                <a:moveTo>
                  <a:pt x="77118" y="1167788"/>
                </a:moveTo>
                <a:lnTo>
                  <a:pt x="771181" y="1090670"/>
                </a:lnTo>
                <a:lnTo>
                  <a:pt x="2280492" y="0"/>
                </a:lnTo>
                <a:lnTo>
                  <a:pt x="0" y="1189822"/>
                </a:lnTo>
                <a:lnTo>
                  <a:pt x="77118" y="1167788"/>
                </a:lnTo>
                <a:close/>
              </a:path>
            </a:pathLst>
          </a:custGeom>
          <a:solidFill>
            <a:srgbClr val="0BA7C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7" name="任意多边形 103"/>
          <p:cNvSpPr>
            <a:spLocks noChangeArrowheads="1"/>
          </p:cNvSpPr>
          <p:nvPr userDrawn="1"/>
        </p:nvSpPr>
        <p:spPr bwMode="auto">
          <a:xfrm>
            <a:off x="5437188" y="1438275"/>
            <a:ext cx="569912" cy="361950"/>
          </a:xfrm>
          <a:custGeom>
            <a:avLst/>
            <a:gdLst>
              <a:gd name="T0" fmla="*/ 176270 w 760164"/>
              <a:gd name="T1" fmla="*/ 88135 h 440675"/>
              <a:gd name="T2" fmla="*/ 760164 w 760164"/>
              <a:gd name="T3" fmla="*/ 0 h 440675"/>
              <a:gd name="T4" fmla="*/ 0 w 760164"/>
              <a:gd name="T5" fmla="*/ 440675 h 440675"/>
              <a:gd name="T6" fmla="*/ 176270 w 760164"/>
              <a:gd name="T7" fmla="*/ 88135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760164"/>
              <a:gd name="T13" fmla="*/ 0 h 440675"/>
              <a:gd name="T14" fmla="*/ 760164 w 760164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164" h="440675">
                <a:moveTo>
                  <a:pt x="176270" y="88135"/>
                </a:moveTo>
                <a:lnTo>
                  <a:pt x="760164" y="0"/>
                </a:lnTo>
                <a:lnTo>
                  <a:pt x="0" y="440675"/>
                </a:lnTo>
                <a:lnTo>
                  <a:pt x="176270" y="88135"/>
                </a:lnTo>
                <a:close/>
              </a:path>
            </a:pathLst>
          </a:custGeom>
          <a:solidFill>
            <a:srgbClr val="0A738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任意多边形 105"/>
          <p:cNvSpPr>
            <a:spLocks noChangeArrowheads="1"/>
          </p:cNvSpPr>
          <p:nvPr userDrawn="1"/>
        </p:nvSpPr>
        <p:spPr bwMode="auto">
          <a:xfrm>
            <a:off x="5445125" y="1627188"/>
            <a:ext cx="438150" cy="165100"/>
          </a:xfrm>
          <a:custGeom>
            <a:avLst/>
            <a:gdLst>
              <a:gd name="T0" fmla="*/ 0 w 583894"/>
              <a:gd name="T1" fmla="*/ 198304 h 220337"/>
              <a:gd name="T2" fmla="*/ 583894 w 583894"/>
              <a:gd name="T3" fmla="*/ 220337 h 220337"/>
              <a:gd name="T4" fmla="*/ 341522 w 583894"/>
              <a:gd name="T5" fmla="*/ 0 h 220337"/>
              <a:gd name="T6" fmla="*/ 0 w 583894"/>
              <a:gd name="T7" fmla="*/ 198304 h 220337"/>
              <a:gd name="T8" fmla="*/ 0 60000 65536"/>
              <a:gd name="T9" fmla="*/ 0 60000 65536"/>
              <a:gd name="T10" fmla="*/ 0 60000 65536"/>
              <a:gd name="T11" fmla="*/ 0 60000 65536"/>
              <a:gd name="T12" fmla="*/ 0 w 583894"/>
              <a:gd name="T13" fmla="*/ 0 h 220337"/>
              <a:gd name="T14" fmla="*/ 583894 w 583894"/>
              <a:gd name="T15" fmla="*/ 220337 h 220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894" h="220337">
                <a:moveTo>
                  <a:pt x="0" y="198304"/>
                </a:moveTo>
                <a:lnTo>
                  <a:pt x="583894" y="220337"/>
                </a:lnTo>
                <a:lnTo>
                  <a:pt x="341522" y="0"/>
                </a:lnTo>
                <a:lnTo>
                  <a:pt x="0" y="198304"/>
                </a:lnTo>
                <a:close/>
              </a:path>
            </a:pathLst>
          </a:custGeom>
          <a:solidFill>
            <a:srgbClr val="14667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9" name="任意多边形 107"/>
          <p:cNvSpPr>
            <a:spLocks noChangeArrowheads="1"/>
          </p:cNvSpPr>
          <p:nvPr userDrawn="1"/>
        </p:nvSpPr>
        <p:spPr bwMode="auto">
          <a:xfrm>
            <a:off x="5908675" y="1346200"/>
            <a:ext cx="355600" cy="430213"/>
          </a:xfrm>
          <a:custGeom>
            <a:avLst/>
            <a:gdLst>
              <a:gd name="T0" fmla="*/ 77118 w 473725"/>
              <a:gd name="T1" fmla="*/ 165253 h 572878"/>
              <a:gd name="T2" fmla="*/ 473725 w 473725"/>
              <a:gd name="T3" fmla="*/ 0 h 572878"/>
              <a:gd name="T4" fmla="*/ 0 w 473725"/>
              <a:gd name="T5" fmla="*/ 572878 h 572878"/>
              <a:gd name="T6" fmla="*/ 77118 w 473725"/>
              <a:gd name="T7" fmla="*/ 165253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572878"/>
              <a:gd name="T14" fmla="*/ 473725 w 473725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572878">
                <a:moveTo>
                  <a:pt x="77118" y="165253"/>
                </a:moveTo>
                <a:lnTo>
                  <a:pt x="473725" y="0"/>
                </a:lnTo>
                <a:lnTo>
                  <a:pt x="0" y="572878"/>
                </a:lnTo>
                <a:lnTo>
                  <a:pt x="77118" y="165253"/>
                </a:lnTo>
                <a:close/>
              </a:path>
            </a:pathLst>
          </a:custGeom>
          <a:solidFill>
            <a:srgbClr val="133E4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0" name="任意多边形 110"/>
          <p:cNvSpPr>
            <a:spLocks noChangeArrowheads="1"/>
          </p:cNvSpPr>
          <p:nvPr userDrawn="1"/>
        </p:nvSpPr>
        <p:spPr bwMode="auto">
          <a:xfrm>
            <a:off x="5916613" y="-73025"/>
            <a:ext cx="1684337" cy="387350"/>
          </a:xfrm>
          <a:custGeom>
            <a:avLst/>
            <a:gdLst>
              <a:gd name="T0" fmla="*/ 0 w 2247441"/>
              <a:gd name="T1" fmla="*/ 495759 h 495759"/>
              <a:gd name="T2" fmla="*/ 991518 w 2247441"/>
              <a:gd name="T3" fmla="*/ 0 h 495759"/>
              <a:gd name="T4" fmla="*/ 2247441 w 2247441"/>
              <a:gd name="T5" fmla="*/ 0 h 495759"/>
              <a:gd name="T6" fmla="*/ 2060154 w 2247441"/>
              <a:gd name="T7" fmla="*/ 473725 h 495759"/>
              <a:gd name="T8" fmla="*/ 0 w 2247441"/>
              <a:gd name="T9" fmla="*/ 495759 h 495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7441"/>
              <a:gd name="T16" fmla="*/ 0 h 495759"/>
              <a:gd name="T17" fmla="*/ 2247441 w 2247441"/>
              <a:gd name="T18" fmla="*/ 495759 h 495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7441" h="495759">
                <a:moveTo>
                  <a:pt x="0" y="495759"/>
                </a:moveTo>
                <a:lnTo>
                  <a:pt x="991518" y="0"/>
                </a:lnTo>
                <a:lnTo>
                  <a:pt x="2247441" y="0"/>
                </a:lnTo>
                <a:lnTo>
                  <a:pt x="2060154" y="473725"/>
                </a:lnTo>
                <a:lnTo>
                  <a:pt x="0" y="495759"/>
                </a:lnTo>
                <a:close/>
              </a:path>
            </a:pathLst>
          </a:custGeom>
          <a:solidFill>
            <a:srgbClr val="1C96B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1" name="任意多边形 111"/>
          <p:cNvSpPr>
            <a:spLocks noChangeArrowheads="1"/>
          </p:cNvSpPr>
          <p:nvPr userDrawn="1"/>
        </p:nvSpPr>
        <p:spPr bwMode="auto">
          <a:xfrm>
            <a:off x="5957888" y="-123825"/>
            <a:ext cx="850900" cy="422275"/>
          </a:xfrm>
          <a:custGeom>
            <a:avLst/>
            <a:gdLst>
              <a:gd name="T0" fmla="*/ 0 w 1134738"/>
              <a:gd name="T1" fmla="*/ 561861 h 561861"/>
              <a:gd name="T2" fmla="*/ 870333 w 1134738"/>
              <a:gd name="T3" fmla="*/ 0 h 561861"/>
              <a:gd name="T4" fmla="*/ 1134738 w 1134738"/>
              <a:gd name="T5" fmla="*/ 22034 h 561861"/>
              <a:gd name="T6" fmla="*/ 0 w 1134738"/>
              <a:gd name="T7" fmla="*/ 561861 h 561861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561861"/>
              <a:gd name="T14" fmla="*/ 1134738 w 1134738"/>
              <a:gd name="T15" fmla="*/ 561861 h 5618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561861">
                <a:moveTo>
                  <a:pt x="0" y="561861"/>
                </a:moveTo>
                <a:lnTo>
                  <a:pt x="870333" y="0"/>
                </a:lnTo>
                <a:lnTo>
                  <a:pt x="1134738" y="22034"/>
                </a:lnTo>
                <a:lnTo>
                  <a:pt x="0" y="561861"/>
                </a:lnTo>
                <a:close/>
              </a:path>
            </a:pathLst>
          </a:custGeom>
          <a:solidFill>
            <a:srgbClr val="11A7B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" name="任意多边形 112"/>
          <p:cNvSpPr>
            <a:spLocks noChangeArrowheads="1"/>
          </p:cNvSpPr>
          <p:nvPr userDrawn="1"/>
        </p:nvSpPr>
        <p:spPr bwMode="auto">
          <a:xfrm>
            <a:off x="7461250" y="0"/>
            <a:ext cx="330200" cy="273050"/>
          </a:xfrm>
          <a:custGeom>
            <a:avLst/>
            <a:gdLst>
              <a:gd name="T0" fmla="*/ 121186 w 440675"/>
              <a:gd name="T1" fmla="*/ 0 h 363557"/>
              <a:gd name="T2" fmla="*/ 440675 w 440675"/>
              <a:gd name="T3" fmla="*/ 0 h 363557"/>
              <a:gd name="T4" fmla="*/ 0 w 440675"/>
              <a:gd name="T5" fmla="*/ 363557 h 363557"/>
              <a:gd name="T6" fmla="*/ 121186 w 440675"/>
              <a:gd name="T7" fmla="*/ 0 h 363557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363557"/>
              <a:gd name="T14" fmla="*/ 440675 w 440675"/>
              <a:gd name="T15" fmla="*/ 363557 h 3635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363557">
                <a:moveTo>
                  <a:pt x="121186" y="0"/>
                </a:moveTo>
                <a:lnTo>
                  <a:pt x="440675" y="0"/>
                </a:lnTo>
                <a:lnTo>
                  <a:pt x="0" y="363557"/>
                </a:lnTo>
                <a:lnTo>
                  <a:pt x="121186" y="0"/>
                </a:lnTo>
                <a:close/>
              </a:path>
            </a:pathLst>
          </a:custGeom>
          <a:solidFill>
            <a:srgbClr val="10597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" name="任意多边形 114"/>
          <p:cNvSpPr>
            <a:spLocks noChangeArrowheads="1"/>
          </p:cNvSpPr>
          <p:nvPr userDrawn="1"/>
        </p:nvSpPr>
        <p:spPr bwMode="auto">
          <a:xfrm>
            <a:off x="7427913" y="-139700"/>
            <a:ext cx="611187" cy="446088"/>
          </a:xfrm>
          <a:custGeom>
            <a:avLst/>
            <a:gdLst>
              <a:gd name="T0" fmla="*/ 0 w 815248"/>
              <a:gd name="T1" fmla="*/ 550844 h 550844"/>
              <a:gd name="T2" fmla="*/ 638978 w 815248"/>
              <a:gd name="T3" fmla="*/ 0 h 550844"/>
              <a:gd name="T4" fmla="*/ 815248 w 815248"/>
              <a:gd name="T5" fmla="*/ 341523 h 550844"/>
              <a:gd name="T6" fmla="*/ 0 w 815248"/>
              <a:gd name="T7" fmla="*/ 550844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815248"/>
              <a:gd name="T13" fmla="*/ 0 h 550844"/>
              <a:gd name="T14" fmla="*/ 815248 w 815248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5248" h="550844">
                <a:moveTo>
                  <a:pt x="0" y="550844"/>
                </a:moveTo>
                <a:lnTo>
                  <a:pt x="638978" y="0"/>
                </a:lnTo>
                <a:lnTo>
                  <a:pt x="815248" y="341523"/>
                </a:lnTo>
                <a:lnTo>
                  <a:pt x="0" y="550844"/>
                </a:lnTo>
                <a:close/>
              </a:path>
            </a:pathLst>
          </a:custGeom>
          <a:solidFill>
            <a:srgbClr val="6FC4C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" name="任意多边形 39"/>
          <p:cNvSpPr>
            <a:spLocks noChangeArrowheads="1"/>
          </p:cNvSpPr>
          <p:nvPr userDrawn="1"/>
        </p:nvSpPr>
        <p:spPr bwMode="auto">
          <a:xfrm>
            <a:off x="1892300" y="1139825"/>
            <a:ext cx="1644650" cy="595313"/>
          </a:xfrm>
          <a:custGeom>
            <a:avLst/>
            <a:gdLst>
              <a:gd name="T0" fmla="*/ 0 w 2192356"/>
              <a:gd name="T1" fmla="*/ 782197 h 782197"/>
              <a:gd name="T2" fmla="*/ 727113 w 2192356"/>
              <a:gd name="T3" fmla="*/ 649995 h 782197"/>
              <a:gd name="T4" fmla="*/ 2192356 w 2192356"/>
              <a:gd name="T5" fmla="*/ 0 h 782197"/>
              <a:gd name="T6" fmla="*/ 0 w 2192356"/>
              <a:gd name="T7" fmla="*/ 782197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192356"/>
              <a:gd name="T13" fmla="*/ 0 h 782197"/>
              <a:gd name="T14" fmla="*/ 2192356 w 2192356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2356" h="782197">
                <a:moveTo>
                  <a:pt x="0" y="782197"/>
                </a:moveTo>
                <a:lnTo>
                  <a:pt x="727113" y="649995"/>
                </a:lnTo>
                <a:lnTo>
                  <a:pt x="2192356" y="0"/>
                </a:lnTo>
                <a:lnTo>
                  <a:pt x="0" y="782197"/>
                </a:lnTo>
                <a:close/>
              </a:path>
            </a:pathLst>
          </a:custGeom>
          <a:solidFill>
            <a:srgbClr val="FBB619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5" name="任意多边形 82"/>
          <p:cNvSpPr>
            <a:spLocks noChangeArrowheads="1"/>
          </p:cNvSpPr>
          <p:nvPr userDrawn="1"/>
        </p:nvSpPr>
        <p:spPr bwMode="auto">
          <a:xfrm>
            <a:off x="5222875" y="1198563"/>
            <a:ext cx="520700" cy="487362"/>
          </a:xfrm>
          <a:custGeom>
            <a:avLst/>
            <a:gdLst>
              <a:gd name="T0" fmla="*/ 672029 w 672029"/>
              <a:gd name="T1" fmla="*/ 0 h 649995"/>
              <a:gd name="T2" fmla="*/ 0 w 672029"/>
              <a:gd name="T3" fmla="*/ 649995 h 649995"/>
              <a:gd name="T4" fmla="*/ 154236 w 672029"/>
              <a:gd name="T5" fmla="*/ 231354 h 649995"/>
              <a:gd name="T6" fmla="*/ 672029 w 672029"/>
              <a:gd name="T7" fmla="*/ 0 h 649995"/>
              <a:gd name="T8" fmla="*/ 0 60000 65536"/>
              <a:gd name="T9" fmla="*/ 0 60000 65536"/>
              <a:gd name="T10" fmla="*/ 0 60000 65536"/>
              <a:gd name="T11" fmla="*/ 0 60000 65536"/>
              <a:gd name="T12" fmla="*/ 0 w 672029"/>
              <a:gd name="T13" fmla="*/ 0 h 649995"/>
              <a:gd name="T14" fmla="*/ 672029 w 672029"/>
              <a:gd name="T15" fmla="*/ 649995 h 6499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029" h="649995">
                <a:moveTo>
                  <a:pt x="672029" y="0"/>
                </a:moveTo>
                <a:lnTo>
                  <a:pt x="0" y="649995"/>
                </a:lnTo>
                <a:lnTo>
                  <a:pt x="154236" y="231354"/>
                </a:lnTo>
                <a:lnTo>
                  <a:pt x="672029" y="0"/>
                </a:lnTo>
                <a:close/>
              </a:path>
            </a:pathLst>
          </a:custGeom>
          <a:solidFill>
            <a:srgbClr val="AA1D2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6" name="任意多边形 119"/>
          <p:cNvSpPr>
            <a:spLocks noChangeArrowheads="1"/>
          </p:cNvSpPr>
          <p:nvPr userDrawn="1"/>
        </p:nvSpPr>
        <p:spPr bwMode="auto">
          <a:xfrm>
            <a:off x="2279650" y="1536700"/>
            <a:ext cx="2281238" cy="701675"/>
          </a:xfrm>
          <a:custGeom>
            <a:avLst/>
            <a:gdLst>
              <a:gd name="T0" fmla="*/ 0 w 2974555"/>
              <a:gd name="T1" fmla="*/ 925417 h 925417"/>
              <a:gd name="T2" fmla="*/ 2974555 w 2974555"/>
              <a:gd name="T3" fmla="*/ 0 h 925417"/>
              <a:gd name="T4" fmla="*/ 2500829 w 2974555"/>
              <a:gd name="T5" fmla="*/ 484742 h 925417"/>
              <a:gd name="T6" fmla="*/ 0 w 2974555"/>
              <a:gd name="T7" fmla="*/ 925417 h 925417"/>
              <a:gd name="T8" fmla="*/ 0 60000 65536"/>
              <a:gd name="T9" fmla="*/ 0 60000 65536"/>
              <a:gd name="T10" fmla="*/ 0 60000 65536"/>
              <a:gd name="T11" fmla="*/ 0 60000 65536"/>
              <a:gd name="T12" fmla="*/ 0 w 2974555"/>
              <a:gd name="T13" fmla="*/ 0 h 925417"/>
              <a:gd name="T14" fmla="*/ 2974555 w 2974555"/>
              <a:gd name="T15" fmla="*/ 925417 h 925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55" h="925417">
                <a:moveTo>
                  <a:pt x="0" y="925417"/>
                </a:moveTo>
                <a:lnTo>
                  <a:pt x="2974555" y="0"/>
                </a:lnTo>
                <a:lnTo>
                  <a:pt x="2500829" y="484742"/>
                </a:lnTo>
                <a:lnTo>
                  <a:pt x="0" y="925417"/>
                </a:lnTo>
                <a:close/>
              </a:path>
            </a:pathLst>
          </a:custGeom>
          <a:solidFill>
            <a:srgbClr val="EB263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" name="任意多边形 120"/>
          <p:cNvSpPr>
            <a:spLocks noChangeArrowheads="1"/>
          </p:cNvSpPr>
          <p:nvPr userDrawn="1"/>
        </p:nvSpPr>
        <p:spPr bwMode="auto">
          <a:xfrm>
            <a:off x="-139700" y="4246563"/>
            <a:ext cx="255588" cy="265112"/>
          </a:xfrm>
          <a:custGeom>
            <a:avLst/>
            <a:gdLst>
              <a:gd name="T0" fmla="*/ 44068 w 341523"/>
              <a:gd name="T1" fmla="*/ 0 h 352540"/>
              <a:gd name="T2" fmla="*/ 341523 w 341523"/>
              <a:gd name="T3" fmla="*/ 352540 h 352540"/>
              <a:gd name="T4" fmla="*/ 0 w 341523"/>
              <a:gd name="T5" fmla="*/ 253388 h 352540"/>
              <a:gd name="T6" fmla="*/ 33051 w 341523"/>
              <a:gd name="T7" fmla="*/ 55084 h 352540"/>
              <a:gd name="T8" fmla="*/ 44068 w 341523"/>
              <a:gd name="T9" fmla="*/ 0 h 352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1523"/>
              <a:gd name="T16" fmla="*/ 0 h 352540"/>
              <a:gd name="T17" fmla="*/ 341523 w 341523"/>
              <a:gd name="T18" fmla="*/ 352540 h 3525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1523" h="352540">
                <a:moveTo>
                  <a:pt x="44068" y="0"/>
                </a:moveTo>
                <a:lnTo>
                  <a:pt x="341523" y="352540"/>
                </a:lnTo>
                <a:lnTo>
                  <a:pt x="0" y="253388"/>
                </a:lnTo>
                <a:lnTo>
                  <a:pt x="33051" y="55084"/>
                </a:lnTo>
                <a:lnTo>
                  <a:pt x="44068" y="0"/>
                </a:lnTo>
                <a:close/>
              </a:path>
            </a:pathLst>
          </a:custGeom>
          <a:solidFill>
            <a:srgbClr val="E0345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8" name="任意多边形 122"/>
          <p:cNvSpPr>
            <a:spLocks noChangeArrowheads="1"/>
          </p:cNvSpPr>
          <p:nvPr userDrawn="1"/>
        </p:nvSpPr>
        <p:spPr bwMode="auto">
          <a:xfrm>
            <a:off x="1438275" y="3722688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CB428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任意多边形 126"/>
          <p:cNvSpPr>
            <a:spLocks noChangeArrowheads="1"/>
          </p:cNvSpPr>
          <p:nvPr userDrawn="1"/>
        </p:nvSpPr>
        <p:spPr bwMode="auto">
          <a:xfrm rot="6756059">
            <a:off x="4123532" y="4880769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EF5C5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任意多边形 135"/>
          <p:cNvSpPr>
            <a:spLocks noChangeArrowheads="1"/>
          </p:cNvSpPr>
          <p:nvPr userDrawn="1"/>
        </p:nvSpPr>
        <p:spPr bwMode="auto">
          <a:xfrm>
            <a:off x="6138863" y="2495550"/>
            <a:ext cx="206375" cy="214313"/>
          </a:xfrm>
          <a:custGeom>
            <a:avLst/>
            <a:gdLst>
              <a:gd name="T0" fmla="*/ 0 w 275421"/>
              <a:gd name="T1" fmla="*/ 33051 h 286439"/>
              <a:gd name="T2" fmla="*/ 275421 w 275421"/>
              <a:gd name="T3" fmla="*/ 0 h 286439"/>
              <a:gd name="T4" fmla="*/ 88135 w 275421"/>
              <a:gd name="T5" fmla="*/ 286439 h 286439"/>
              <a:gd name="T6" fmla="*/ 0 w 275421"/>
              <a:gd name="T7" fmla="*/ 33051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275421"/>
              <a:gd name="T13" fmla="*/ 0 h 286439"/>
              <a:gd name="T14" fmla="*/ 275421 w 275421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421" h="286439">
                <a:moveTo>
                  <a:pt x="0" y="33051"/>
                </a:moveTo>
                <a:lnTo>
                  <a:pt x="275421" y="0"/>
                </a:lnTo>
                <a:lnTo>
                  <a:pt x="88135" y="286439"/>
                </a:lnTo>
                <a:lnTo>
                  <a:pt x="0" y="33051"/>
                </a:lnTo>
                <a:close/>
              </a:path>
            </a:pathLst>
          </a:custGeom>
          <a:solidFill>
            <a:srgbClr val="3FC0F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1" name="任意多边形 136"/>
          <p:cNvSpPr>
            <a:spLocks noChangeArrowheads="1"/>
          </p:cNvSpPr>
          <p:nvPr userDrawn="1"/>
        </p:nvSpPr>
        <p:spPr bwMode="auto">
          <a:xfrm>
            <a:off x="8788400" y="2698750"/>
            <a:ext cx="174625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F4594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" name="任意多边形 137"/>
          <p:cNvSpPr>
            <a:spLocks noChangeArrowheads="1"/>
          </p:cNvSpPr>
          <p:nvPr userDrawn="1"/>
        </p:nvSpPr>
        <p:spPr bwMode="auto">
          <a:xfrm>
            <a:off x="7840663" y="1833563"/>
            <a:ext cx="247650" cy="198437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1080B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3" name="任意多边形 138"/>
          <p:cNvSpPr>
            <a:spLocks noChangeArrowheads="1"/>
          </p:cNvSpPr>
          <p:nvPr userDrawn="1"/>
        </p:nvSpPr>
        <p:spPr bwMode="auto">
          <a:xfrm>
            <a:off x="6759575" y="1033463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045A8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" name="任意多边形 139"/>
          <p:cNvSpPr>
            <a:spLocks noChangeArrowheads="1"/>
          </p:cNvSpPr>
          <p:nvPr userDrawn="1"/>
        </p:nvSpPr>
        <p:spPr bwMode="auto">
          <a:xfrm>
            <a:off x="508000" y="657225"/>
            <a:ext cx="173038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任意多边形 140"/>
          <p:cNvSpPr>
            <a:spLocks noChangeArrowheads="1"/>
          </p:cNvSpPr>
          <p:nvPr userDrawn="1"/>
        </p:nvSpPr>
        <p:spPr bwMode="auto">
          <a:xfrm>
            <a:off x="1970088" y="962025"/>
            <a:ext cx="247650" cy="198438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任意多边形 142"/>
          <p:cNvSpPr>
            <a:spLocks noChangeArrowheads="1"/>
          </p:cNvSpPr>
          <p:nvPr userDrawn="1"/>
        </p:nvSpPr>
        <p:spPr bwMode="auto">
          <a:xfrm>
            <a:off x="3990975" y="639763"/>
            <a:ext cx="280988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4DC3C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任意多边形 144"/>
          <p:cNvSpPr>
            <a:spLocks noChangeArrowheads="1"/>
          </p:cNvSpPr>
          <p:nvPr userDrawn="1"/>
        </p:nvSpPr>
        <p:spPr bwMode="auto">
          <a:xfrm>
            <a:off x="2786063" y="4511675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TextBox 11"/>
          <p:cNvSpPr>
            <a:spLocks noChangeArrowheads="1"/>
          </p:cNvSpPr>
          <p:nvPr userDrawn="1"/>
        </p:nvSpPr>
        <p:spPr bwMode="auto">
          <a:xfrm>
            <a:off x="4195763" y="3276600"/>
            <a:ext cx="500062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案</a:t>
            </a:r>
            <a:endParaRPr lang="en-US" altLang="zh-CN" sz="1200">
              <a:solidFill>
                <a:schemeClr val="bg1"/>
              </a:solidFill>
              <a:latin typeface="Yuanti SC Regular" charset="0"/>
              <a:ea typeface="微软雅黑" panose="020B0503020204020204" pitchFamily="34" charset="-122"/>
              <a:sym typeface="Yuanti SC Regular" charset="0"/>
            </a:endParaRPr>
          </a:p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例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.xml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3.png"/><Relationship Id="rId7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7" Type="http://schemas.openxmlformats.org/officeDocument/2006/relationships/tags" Target="../tags/tag4.xml"/><Relationship Id="rId6" Type="http://schemas.microsoft.com/office/2007/relationships/hdphoto" Target="../media/image32.wdp"/><Relationship Id="rId5" Type="http://schemas.openxmlformats.org/officeDocument/2006/relationships/image" Target="../media/image31.png"/><Relationship Id="rId4" Type="http://schemas.microsoft.com/office/2007/relationships/hdphoto" Target="../media/image30.wdp"/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0" Type="http://schemas.openxmlformats.org/officeDocument/2006/relationships/notesSlide" Target="../notesSlides/notesSlide18.xml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tags" Target="../tags/tag5.xml"/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4.png"/><Relationship Id="rId3" Type="http://schemas.openxmlformats.org/officeDocument/2006/relationships/tags" Target="../tags/tag6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3" Type="http://schemas.openxmlformats.org/officeDocument/2006/relationships/notesSlide" Target="../notesSlides/notesSlide21.x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35.png"/><Relationship Id="rId30" Type="http://schemas.openxmlformats.org/officeDocument/2006/relationships/tags" Target="../tags/tag34.xml"/><Relationship Id="rId3" Type="http://schemas.openxmlformats.org/officeDocument/2006/relationships/tags" Target="../tags/tag7.xml"/><Relationship Id="rId29" Type="http://schemas.openxmlformats.org/officeDocument/2006/relationships/tags" Target="../tags/tag33.xml"/><Relationship Id="rId28" Type="http://schemas.openxmlformats.org/officeDocument/2006/relationships/tags" Target="../tags/tag32.xml"/><Relationship Id="rId27" Type="http://schemas.openxmlformats.org/officeDocument/2006/relationships/tags" Target="../tags/tag31.xml"/><Relationship Id="rId26" Type="http://schemas.openxmlformats.org/officeDocument/2006/relationships/tags" Target="../tags/tag30.xml"/><Relationship Id="rId25" Type="http://schemas.openxmlformats.org/officeDocument/2006/relationships/tags" Target="../tags/tag29.xml"/><Relationship Id="rId24" Type="http://schemas.openxmlformats.org/officeDocument/2006/relationships/tags" Target="../tags/tag28.xml"/><Relationship Id="rId23" Type="http://schemas.openxmlformats.org/officeDocument/2006/relationships/tags" Target="../tags/tag27.xml"/><Relationship Id="rId22" Type="http://schemas.openxmlformats.org/officeDocument/2006/relationships/tags" Target="../tags/tag26.xml"/><Relationship Id="rId21" Type="http://schemas.openxmlformats.org/officeDocument/2006/relationships/tags" Target="../tags/tag25.xml"/><Relationship Id="rId20" Type="http://schemas.openxmlformats.org/officeDocument/2006/relationships/tags" Target="../tags/tag24.xml"/><Relationship Id="rId2" Type="http://schemas.openxmlformats.org/officeDocument/2006/relationships/image" Target="../media/image4.png"/><Relationship Id="rId19" Type="http://schemas.openxmlformats.org/officeDocument/2006/relationships/tags" Target="../tags/tag23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37.xml"/><Relationship Id="rId5" Type="http://schemas.microsoft.com/office/2007/relationships/hdphoto" Target="../media/image38.wdp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25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5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tags" Target="../tags/tag39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tags" Target="../tags/tag40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tags" Target="../tags/tag41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6075680" y="3308350"/>
            <a:ext cx="2814320" cy="852805"/>
          </a:xfrm>
          <a:prstGeom prst="rect">
            <a:avLst/>
          </a:prstGeom>
          <a:solidFill>
            <a:srgbClr val="146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1D97B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1"/>
          <p:cNvSpPr>
            <a:spLocks noChangeArrowheads="1"/>
          </p:cNvSpPr>
          <p:nvPr/>
        </p:nvSpPr>
        <p:spPr bwMode="auto">
          <a:xfrm>
            <a:off x="6421217" y="2064283"/>
            <a:ext cx="2468880" cy="10147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6000" b="1" dirty="0">
                <a:solidFill>
                  <a:srgbClr val="ED7D3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第八章</a:t>
            </a:r>
            <a:endParaRPr lang="zh-CN" altLang="en-US" sz="6000" b="1" dirty="0">
              <a:solidFill>
                <a:srgbClr val="ED7D3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1"/>
          <p:cNvSpPr>
            <a:spLocks noChangeArrowheads="1"/>
          </p:cNvSpPr>
          <p:nvPr/>
        </p:nvSpPr>
        <p:spPr bwMode="auto">
          <a:xfrm>
            <a:off x="6534726" y="3412730"/>
            <a:ext cx="2011680" cy="64516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36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职业道德</a:t>
            </a:r>
            <a:endParaRPr lang="zh-CN" altLang="en-US" sz="3600" b="1" dirty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3" y="81280"/>
            <a:ext cx="420658" cy="4206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0"/>
            <a:ext cx="2697979" cy="581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755" y="542925"/>
            <a:ext cx="2980690" cy="39274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69390" y="857250"/>
            <a:ext cx="4624070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r>
              <a:rPr lang="zh-CN" altLang="en-US"/>
              <a:t>  </a:t>
            </a:r>
            <a:r>
              <a:rPr lang="zh-CN" altLang="en-US" sz="2800"/>
              <a:t>       用人之道</a:t>
            </a:r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有德有才者，破格提拔</a:t>
            </a:r>
            <a:endParaRPr lang="zh-CN" altLang="en-US" sz="2800"/>
          </a:p>
          <a:p>
            <a:r>
              <a:rPr lang="zh-CN" altLang="en-US" sz="2800"/>
              <a:t>有德无才者，培训提拔</a:t>
            </a:r>
            <a:endParaRPr lang="zh-CN" altLang="en-US" sz="2800"/>
          </a:p>
          <a:p>
            <a:r>
              <a:rPr lang="zh-CN" altLang="en-US" sz="2800"/>
              <a:t>有才无德者，限制使用</a:t>
            </a:r>
            <a:endParaRPr lang="zh-CN" altLang="en-US" sz="2800"/>
          </a:p>
          <a:p>
            <a:r>
              <a:rPr lang="zh-CN" altLang="en-US" sz="2800"/>
              <a:t>无德无才者，坚决不用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6" name="Picture 2" descr="C:\Users\A02\AppData\Local\Temp\360zip$Temp\360$0\huan (3)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2850" y="1799481"/>
            <a:ext cx="2194933" cy="21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02\AppData\Local\Temp\360zip$Temp\360$0\huan (3)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50486" y="1785764"/>
            <a:ext cx="2194933" cy="21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02\AppData\Local\Temp\360zip$Temp\360$0\huan (3)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65499" y="1707654"/>
            <a:ext cx="2194933" cy="212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0403" y="2498601"/>
            <a:ext cx="14020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员工基本</a:t>
            </a:r>
            <a:endParaRPr 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行为准则</a:t>
            </a:r>
            <a:endParaRPr 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endParaRPr lang="zh-CN" altLang="en-US" sz="2400" dirty="0" err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03103" y="2498633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4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劳动合同书</a:t>
            </a:r>
            <a:endParaRPr lang="zh-CN" altLang="en-US" sz="2400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1476" y="2341788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方正黑体简体" panose="03000509000000000000" pitchFamily="65" charset="-122"/>
                <a:ea typeface="方正黑体简体" panose="03000509000000000000" pitchFamily="65" charset="-122"/>
              </a:rPr>
              <a:t>保密协议</a:t>
            </a:r>
            <a:endParaRPr lang="zh-CN" altLang="en-US" sz="2400" dirty="0"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pic>
        <p:nvPicPr>
          <p:cNvPr id="12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25433"/>
            <a:ext cx="918380" cy="46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D:\png\0101000028865661_0007_图层-2-副本-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804" y="2525432"/>
            <a:ext cx="918380" cy="46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433070" y="630582"/>
            <a:ext cx="7886700" cy="54613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300"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2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职业道德的表现形式</a:t>
            </a:r>
            <a:endParaRPr lang="zh-CN" altLang="en-US" sz="32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917037" y="1266369"/>
            <a:ext cx="662313" cy="604758"/>
            <a:chOff x="3917037" y="1266369"/>
            <a:chExt cx="662313" cy="604758"/>
          </a:xfrm>
        </p:grpSpPr>
        <p:pic>
          <p:nvPicPr>
            <p:cNvPr id="7" name="Picture 3" descr="D:\png\12-14_0006_图层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307"/>
            <a:stretch>
              <a:fillRect/>
            </a:stretch>
          </p:blipFill>
          <p:spPr bwMode="auto">
            <a:xfrm>
              <a:off x="3921601" y="1266369"/>
              <a:ext cx="657749" cy="604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3917037" y="1337915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dirty="0" smtClean="0">
                  <a:solidFill>
                    <a:schemeClr val="bg1"/>
                  </a:solidFill>
                  <a:latin typeface="★日文毛笔" panose="02000609000000000000" pitchFamily="49" charset="-128"/>
                  <a:ea typeface="★日文毛笔" panose="02000609000000000000" pitchFamily="49" charset="-128"/>
                </a:rPr>
                <a:t>一</a:t>
              </a:r>
              <a:endParaRPr lang="zh-CN" altLang="en-US" sz="2400" dirty="0">
                <a:solidFill>
                  <a:schemeClr val="bg1"/>
                </a:solidFill>
                <a:latin typeface="★日文毛笔" panose="02000609000000000000" pitchFamily="49" charset="-128"/>
                <a:ea typeface="★日文毛笔" panose="02000609000000000000" pitchFamily="49" charset="-128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050110" y="2772192"/>
            <a:ext cx="657749" cy="604758"/>
            <a:chOff x="3335860" y="1871127"/>
            <a:chExt cx="657749" cy="604758"/>
          </a:xfrm>
        </p:grpSpPr>
        <p:pic>
          <p:nvPicPr>
            <p:cNvPr id="10" name="Picture 3" descr="D:\png\12-14_0006_图层-2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307"/>
            <a:stretch>
              <a:fillRect/>
            </a:stretch>
          </p:blipFill>
          <p:spPr bwMode="auto">
            <a:xfrm>
              <a:off x="3335860" y="1871127"/>
              <a:ext cx="657749" cy="604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335860" y="1942673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 dirty="0" smtClean="0">
                  <a:solidFill>
                    <a:schemeClr val="bg1"/>
                  </a:solidFill>
                  <a:latin typeface="★日文毛笔" panose="02000609000000000000" pitchFamily="49" charset="-128"/>
                  <a:ea typeface="★日文毛笔" panose="02000609000000000000" pitchFamily="49" charset="-128"/>
                </a:rPr>
                <a:t>二</a:t>
              </a:r>
              <a:endParaRPr lang="zh-CN" altLang="en-US" sz="2400" dirty="0">
                <a:solidFill>
                  <a:schemeClr val="bg1"/>
                </a:solidFill>
                <a:latin typeface="★日文毛笔" panose="02000609000000000000" pitchFamily="49" charset="-128"/>
                <a:ea typeface="★日文毛笔" panose="02000609000000000000" pitchFamily="49" charset="-128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60250" y="1348521"/>
            <a:ext cx="2316480" cy="4603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你为什么工作？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17037" y="2844819"/>
            <a:ext cx="4145280" cy="4603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p>
            <a:pPr algn="ctr"/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你需要工作还是工作需要你？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12" descr="D:\png\xiqing0156_0006_蜻蜓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55012"/>
            <a:ext cx="708620" cy="72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773" y="2080392"/>
            <a:ext cx="2592288" cy="29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1" grpId="1"/>
      <p:bldP spid="2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6" name="Picture 116" descr="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0" y="2126615"/>
            <a:ext cx="1066800" cy="658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8" descr="6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3676650"/>
            <a:ext cx="970280" cy="599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7" descr="6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2891790"/>
            <a:ext cx="990600" cy="61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26"/>
          <p:cNvSpPr>
            <a:spLocks noChangeArrowheads="1"/>
          </p:cNvSpPr>
          <p:nvPr/>
        </p:nvSpPr>
        <p:spPr bwMode="auto">
          <a:xfrm>
            <a:off x="3460750" y="2114302"/>
            <a:ext cx="914400" cy="41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>
            <a:lvl1pPr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b="1">
                <a:solidFill>
                  <a:srgbClr val="FFFFFF"/>
                </a:solidFill>
                <a:ea typeface="楷体" panose="02010609060101010101" pitchFamily="49" charset="-122"/>
              </a:rPr>
              <a:t>文字</a:t>
            </a:r>
            <a:endParaRPr lang="zh-CN" altLang="en-US" b="1">
              <a:solidFill>
                <a:srgbClr val="FFFFFF"/>
              </a:solidFill>
              <a:ea typeface="楷体" panose="02010609060101010101" pitchFamily="49" charset="-122"/>
            </a:endParaRPr>
          </a:p>
        </p:txBody>
      </p:sp>
      <p:sp>
        <p:nvSpPr>
          <p:cNvPr id="20" name="Rectangle 131"/>
          <p:cNvSpPr>
            <a:spLocks noChangeArrowheads="1"/>
          </p:cNvSpPr>
          <p:nvPr/>
        </p:nvSpPr>
        <p:spPr bwMode="auto">
          <a:xfrm>
            <a:off x="6203950" y="1965011"/>
            <a:ext cx="1600200" cy="33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>
            <a:lvl1pPr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工作就是解决问题</a:t>
            </a:r>
            <a:endParaRPr lang="zh-CN" altLang="en-US" sz="1400" b="1">
              <a:solidFill>
                <a:srgbClr val="000000"/>
              </a:solidFill>
              <a:ea typeface="楷体" panose="02010609060101010101" pitchFamily="49" charset="-122"/>
            </a:endParaRPr>
          </a:p>
        </p:txBody>
      </p:sp>
      <p:sp>
        <p:nvSpPr>
          <p:cNvPr id="21" name="Rectangle 132"/>
          <p:cNvSpPr>
            <a:spLocks noChangeArrowheads="1"/>
          </p:cNvSpPr>
          <p:nvPr/>
        </p:nvSpPr>
        <p:spPr bwMode="auto">
          <a:xfrm>
            <a:off x="5060950" y="2685101"/>
            <a:ext cx="1600200" cy="33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>
            <a:lvl1pPr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工作意味着责任</a:t>
            </a:r>
            <a:endParaRPr lang="zh-CN" altLang="en-US" sz="1400" b="1">
              <a:solidFill>
                <a:srgbClr val="000000"/>
              </a:solidFill>
              <a:ea typeface="楷体" panose="02010609060101010101" pitchFamily="49" charset="-122"/>
            </a:endParaRPr>
          </a:p>
        </p:txBody>
      </p:sp>
      <p:sp>
        <p:nvSpPr>
          <p:cNvPr id="22" name="Rectangle 133"/>
          <p:cNvSpPr>
            <a:spLocks noChangeArrowheads="1"/>
          </p:cNvSpPr>
          <p:nvPr/>
        </p:nvSpPr>
        <p:spPr bwMode="auto">
          <a:xfrm>
            <a:off x="3994150" y="3410906"/>
            <a:ext cx="1600200" cy="339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>
            <a:lvl1pPr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工作意味着付出</a:t>
            </a:r>
            <a:endParaRPr lang="zh-CN" altLang="en-US" sz="1400" b="1">
              <a:solidFill>
                <a:srgbClr val="000000"/>
              </a:solidFill>
              <a:ea typeface="楷体" panose="02010609060101010101" pitchFamily="49" charset="-122"/>
            </a:endParaRPr>
          </a:p>
        </p:txBody>
      </p:sp>
      <p:sp>
        <p:nvSpPr>
          <p:cNvPr id="23" name="Rectangle 134"/>
          <p:cNvSpPr>
            <a:spLocks noChangeArrowheads="1"/>
          </p:cNvSpPr>
          <p:nvPr/>
        </p:nvSpPr>
        <p:spPr bwMode="auto">
          <a:xfrm>
            <a:off x="2774950" y="4001772"/>
            <a:ext cx="1600200" cy="597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>
            <a:lvl1pPr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59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工作就是我们未来的命运</a:t>
            </a:r>
            <a:endParaRPr lang="zh-CN" altLang="en-US" sz="1400" b="1">
              <a:solidFill>
                <a:srgbClr val="000000"/>
              </a:solidFill>
              <a:ea typeface="楷体" panose="02010609060101010101" pitchFamily="49" charset="-122"/>
            </a:endParaRPr>
          </a:p>
        </p:txBody>
      </p:sp>
      <p:pic>
        <p:nvPicPr>
          <p:cNvPr id="24" name="Picture 115" descr="6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0" y="1210154"/>
            <a:ext cx="1295400" cy="801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8" descr="4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31166">
            <a:off x="2741613" y="3467579"/>
            <a:ext cx="927100" cy="2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8" descr="4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31166">
            <a:off x="3916363" y="2720342"/>
            <a:ext cx="927100" cy="2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8" descr="4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31166">
            <a:off x="5138738" y="1948817"/>
            <a:ext cx="927100" cy="280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709930" y="492760"/>
            <a:ext cx="5704840" cy="922655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工作的本质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47450" y="3114609"/>
            <a:ext cx="1634136" cy="17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20" grpId="0" bldLvl="0" animBg="1"/>
      <p:bldP spid="21" grpId="0" bldLvl="0" animBg="1"/>
      <p:bldP spid="22" grpId="0" bldLvl="0" animBg="1"/>
      <p:bldP spid="2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2" name="Picture 200" descr="荷花212副本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945" y="4039870"/>
            <a:ext cx="1289685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01"/>
          <p:cNvSpPr txBox="1">
            <a:spLocks noChangeArrowheads="1"/>
          </p:cNvSpPr>
          <p:nvPr/>
        </p:nvSpPr>
        <p:spPr bwMode="auto">
          <a:xfrm>
            <a:off x="4406900" y="2495550"/>
            <a:ext cx="2289810" cy="45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A3B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6F7FA"/>
                  </a:outerShdw>
                </a:effectLst>
              </a14:hiddenEffects>
            </a:ext>
          </a:extLst>
        </p:spPr>
        <p:txBody>
          <a:bodyPr wrap="square" lIns="81640" tIns="40820" rIns="81640" bIns="40820">
            <a:spAutoFit/>
          </a:bodyPr>
          <a:lstStyle>
            <a:lvl1pPr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FFFFFF"/>
                </a:solidFill>
                <a:ea typeface="楷体" panose="02010609060101010101" pitchFamily="49" charset="-122"/>
              </a:rPr>
              <a:t>什么是道德？</a:t>
            </a:r>
            <a:endParaRPr lang="zh-CN" altLang="en-US" sz="2400" b="1" dirty="0">
              <a:solidFill>
                <a:srgbClr val="FFFFFF"/>
              </a:solidFill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710" y="1181100"/>
            <a:ext cx="2125345" cy="250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75" y="1181100"/>
            <a:ext cx="5062855" cy="336105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709930" y="421640"/>
            <a:ext cx="4101465" cy="75946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defPPr>
              <a:defRPr lang="zh-CN"/>
            </a:defPPr>
            <a:lvl1pPr defTabSz="91440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36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人才的本质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4716020" y="1635648"/>
            <a:ext cx="2696210" cy="31813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72567" tIns="36283" rIns="72567" bIns="36283">
            <a:spAutoFit/>
          </a:bodyPr>
          <a:p>
            <a:pPr algn="l"/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sym typeface="+mn-ea"/>
              </a:rPr>
              <a:t>1、对有能力有态度的要重用</a:t>
            </a:r>
            <a:endParaRPr kumimoji="1"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19" name="Text Box 15"/>
          <p:cNvSpPr txBox="1">
            <a:spLocks noChangeArrowheads="1"/>
          </p:cNvSpPr>
          <p:nvPr/>
        </p:nvSpPr>
        <p:spPr bwMode="auto">
          <a:xfrm>
            <a:off x="4716020" y="2179987"/>
            <a:ext cx="2696210" cy="56451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72567" tIns="36283" rIns="72567" bIns="36283">
            <a:spAutoFit/>
          </a:bodyPr>
          <a:p>
            <a:pPr algn="l"/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sym typeface="+mn-ea"/>
              </a:rPr>
              <a:t>2、对有能力没态度的适用当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  <a:p>
            <a:pPr algn="l"/>
            <a:endParaRPr kumimoji="1"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4716020" y="2714246"/>
            <a:ext cx="2696210" cy="31813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72567" tIns="36283" rIns="72567" bIns="36283">
            <a:spAutoFit/>
          </a:bodyPr>
          <a:p>
            <a:pPr algn="l"/>
            <a:r>
              <a:rPr lang="en-US" altLang="zh-CN"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sym typeface="+mn-ea"/>
              </a:rPr>
              <a:t>3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sym typeface="+mn-ea"/>
              </a:rPr>
              <a:t>、对没能力有态度的培养用</a:t>
            </a:r>
            <a:endParaRPr kumimoji="1"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4716020" y="3253867"/>
            <a:ext cx="2899410" cy="31813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72567" tIns="36283" rIns="72567" bIns="36283">
            <a:spAutoFit/>
          </a:bodyPr>
          <a:p>
            <a:pPr algn="l"/>
            <a:r>
              <a:rPr lang="en-US" altLang="zh-CN"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sym typeface="+mn-ea"/>
              </a:rPr>
              <a:t>4</a:t>
            </a: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隶书" panose="02010509060101010101" pitchFamily="49" charset="-122"/>
                <a:sym typeface="+mn-ea"/>
              </a:rPr>
              <a:t>、对没能力没态度的坚决不用</a:t>
            </a:r>
            <a:endParaRPr kumimoji="1" lang="zh-CN" altLang="en-US" sz="1600" dirty="0">
              <a:solidFill>
                <a:prstClr val="black"/>
              </a:solidFill>
            </a:endParaRPr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4716020" y="3795888"/>
            <a:ext cx="4005580" cy="318135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none" lIns="72567" tIns="36283" rIns="72567" bIns="36283">
            <a:spAutoFit/>
          </a:bodyPr>
          <a:p>
            <a:pPr algn="l"/>
            <a:r>
              <a:rPr lang="zh-CN" altLang="en-US" sz="1600" b="1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sym typeface="+mn-ea"/>
              </a:rPr>
              <a:t>各象限不是一成不变的，是可以互相转化的</a:t>
            </a:r>
            <a:endParaRPr kumimoji="1" lang="zh-CN" altLang="en-US" sz="1600" dirty="0">
              <a:solidFill>
                <a:prstClr val="black"/>
              </a:solidFill>
            </a:endParaRPr>
          </a:p>
        </p:txBody>
      </p:sp>
      <p:pic>
        <p:nvPicPr>
          <p:cNvPr id="22" name="Picture 6" descr="墨点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066060">
            <a:off x="795020" y="1532255"/>
            <a:ext cx="3179445" cy="2681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25395" y="1917700"/>
            <a:ext cx="4782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三、优秀的职业素养</a:t>
            </a:r>
            <a:endParaRPr lang="zh-CN" altLang="en-US" sz="3600" b="1" dirty="0">
              <a:solidFill>
                <a:sysClr val="windowText" lastClr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2442107"/>
            <a:ext cx="3251200" cy="1190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6907213" y="3461864"/>
            <a:ext cx="1219200" cy="63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A3B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6F7FA"/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rgbClr val="FFFFFF"/>
                </a:solidFill>
                <a:ea typeface="楷体" panose="02010609060101010101" pitchFamily="49" charset="-122"/>
              </a:rPr>
              <a:t>点击输入文字内容</a:t>
            </a:r>
            <a:endParaRPr lang="zh-CN" altLang="en-US" b="1">
              <a:solidFill>
                <a:srgbClr val="FFFFFF"/>
              </a:solidFill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3080" y="319405"/>
            <a:ext cx="50431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 dirty="0"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一、守时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隶书" panose="02010509060101010101" pitchFamily="49" charset="-122"/>
              <a:cs typeface="+mn-ea"/>
            </a:endParaRPr>
          </a:p>
          <a:p>
            <a:pPr algn="l"/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 pitchFamily="34" charset="0"/>
              <a:ea typeface="隶书" panose="02010509060101010101" pitchFamily="49" charset="-122"/>
              <a:cs typeface="+mn-ea"/>
            </a:endParaRPr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95" y="1395730"/>
            <a:ext cx="2959735" cy="2959735"/>
          </a:xfrm>
          <a:prstGeom prst="rect">
            <a:avLst/>
          </a:prstGeom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553" y="2776572"/>
            <a:ext cx="1777383" cy="249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6" name="Picture 4" descr="C:\Users\Thinkpad\Desktop\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63" t="9674" r="10063" b="8206"/>
          <a:stretch>
            <a:fillRect/>
          </a:stretch>
        </p:blipFill>
        <p:spPr bwMode="auto">
          <a:xfrm>
            <a:off x="3057525" y="2502535"/>
            <a:ext cx="1591310" cy="15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Thinkpad\Desktop\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63" t="9674" r="10063" b="8206"/>
          <a:stretch>
            <a:fillRect/>
          </a:stretch>
        </p:blipFill>
        <p:spPr bwMode="auto">
          <a:xfrm>
            <a:off x="4178935" y="1935480"/>
            <a:ext cx="1873885" cy="185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341120" y="2784475"/>
            <a:ext cx="1716405" cy="337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个人形象和卫生</a:t>
            </a:r>
            <a:endParaRPr lang="zh-CN" altLang="en-US" sz="1600" b="0" dirty="0">
              <a:solidFill>
                <a:schemeClr val="tx1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545365" y="3289174"/>
            <a:ext cx="1512167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cxnSp>
        <p:nvCxnSpPr>
          <p:cNvPr id="19" name="直接箭头连接符 18"/>
          <p:cNvCxnSpPr/>
          <p:nvPr/>
        </p:nvCxnSpPr>
        <p:spPr>
          <a:xfrm>
            <a:off x="6130703" y="2862769"/>
            <a:ext cx="1627094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043930" y="2165350"/>
            <a:ext cx="1800860" cy="3371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200" b="0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sz="16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工位形象和卫生</a:t>
            </a:r>
            <a:endParaRPr lang="zh-CN" altLang="en-US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7"/>
            </p:custDataLst>
          </p:nvPr>
        </p:nvSpPr>
        <p:spPr>
          <a:xfrm>
            <a:off x="345123" y="630555"/>
            <a:ext cx="60452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b" anchorCtr="0" compatLnSpc="1">
            <a:normAutofit/>
          </a:bodyPr>
          <a:lstStyle>
            <a:lvl1pPr eaLnBrk="1" hangingPunct="1">
              <a:lnSpc>
                <a:spcPct val="90000"/>
              </a:lnSpc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>
              <a:lnSpc>
                <a:spcPct val="9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lnSpc>
                <a:spcPct val="9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lnSpc>
                <a:spcPct val="9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lnSpc>
                <a:spcPct val="9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二、专业的形象和良好的卫生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6598" y="2784192"/>
            <a:ext cx="1777383" cy="249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5" y="22860"/>
            <a:ext cx="3641725" cy="51047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9440" y="1388110"/>
            <a:ext cx="5012055" cy="1491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公司有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ABC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三个员工，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负责挖坑，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负责种树，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负责填坑。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有一天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请假了，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仍然一个挖坑一个填坑，热火朝天，却没人把树苗放坑里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......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90905" y="630555"/>
            <a:ext cx="4048125" cy="848995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pPr algn="l"/>
            <a:r>
              <a:rPr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三、团队合作精神</a:t>
            </a:r>
            <a:endParaRPr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3858260"/>
            <a:ext cx="1840230" cy="126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7938" y="-7938"/>
            <a:ext cx="1879600" cy="5143501"/>
          </a:xfrm>
          <a:prstGeom prst="rect">
            <a:avLst/>
          </a:pr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0"/>
          <p:cNvSpPr>
            <a:spLocks noChangeArrowheads="1"/>
          </p:cNvSpPr>
          <p:nvPr/>
        </p:nvSpPr>
        <p:spPr bwMode="auto">
          <a:xfrm>
            <a:off x="3860800" y="4000500"/>
            <a:ext cx="615950" cy="831850"/>
          </a:xfrm>
          <a:custGeom>
            <a:avLst/>
            <a:gdLst>
              <a:gd name="T0" fmla="*/ 0 w 577850"/>
              <a:gd name="T1" fmla="*/ 0 h 736600"/>
              <a:gd name="T2" fmla="*/ 361950 w 577850"/>
              <a:gd name="T3" fmla="*/ 736600 h 736600"/>
              <a:gd name="T4" fmla="*/ 577850 w 577850"/>
              <a:gd name="T5" fmla="*/ 476250 h 736600"/>
              <a:gd name="T6" fmla="*/ 0 w 5778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577850"/>
              <a:gd name="T13" fmla="*/ 0 h 736600"/>
              <a:gd name="T14" fmla="*/ 577850 w 5778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850" h="736600">
                <a:moveTo>
                  <a:pt x="0" y="0"/>
                </a:moveTo>
                <a:lnTo>
                  <a:pt x="361950" y="736600"/>
                </a:lnTo>
                <a:lnTo>
                  <a:pt x="57785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6"/>
          <p:cNvSpPr>
            <a:spLocks noChangeArrowheads="1"/>
          </p:cNvSpPr>
          <p:nvPr/>
        </p:nvSpPr>
        <p:spPr bwMode="auto">
          <a:xfrm>
            <a:off x="4210050" y="4495800"/>
            <a:ext cx="596900" cy="336550"/>
          </a:xfrm>
          <a:custGeom>
            <a:avLst/>
            <a:gdLst>
              <a:gd name="T0" fmla="*/ 0 w 495300"/>
              <a:gd name="T1" fmla="*/ 266700 h 266700"/>
              <a:gd name="T2" fmla="*/ 495300 w 495300"/>
              <a:gd name="T3" fmla="*/ 266700 h 266700"/>
              <a:gd name="T4" fmla="*/ 177800 w 495300"/>
              <a:gd name="T5" fmla="*/ 0 h 266700"/>
              <a:gd name="T6" fmla="*/ 0 w 495300"/>
              <a:gd name="T7" fmla="*/ 26670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266700"/>
              <a:gd name="T14" fmla="*/ 495300 w 4953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266700">
                <a:moveTo>
                  <a:pt x="0" y="266700"/>
                </a:moveTo>
                <a:lnTo>
                  <a:pt x="495300" y="266700"/>
                </a:lnTo>
                <a:lnTo>
                  <a:pt x="177800" y="0"/>
                </a:lnTo>
                <a:lnTo>
                  <a:pt x="0" y="266700"/>
                </a:lnTo>
                <a:close/>
              </a:path>
            </a:pathLst>
          </a:custGeom>
          <a:solidFill>
            <a:srgbClr val="5D0B2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18"/>
          <p:cNvSpPr>
            <a:spLocks noChangeArrowheads="1"/>
          </p:cNvSpPr>
          <p:nvPr/>
        </p:nvSpPr>
        <p:spPr bwMode="auto">
          <a:xfrm>
            <a:off x="3092450" y="-101600"/>
            <a:ext cx="488950" cy="1384300"/>
          </a:xfrm>
          <a:custGeom>
            <a:avLst/>
            <a:gdLst>
              <a:gd name="T0" fmla="*/ 0 w 457200"/>
              <a:gd name="T1" fmla="*/ 0 h 1358900"/>
              <a:gd name="T2" fmla="*/ 457200 w 457200"/>
              <a:gd name="T3" fmla="*/ 1358900 h 1358900"/>
              <a:gd name="T4" fmla="*/ 127000 w 457200"/>
              <a:gd name="T5" fmla="*/ 1181100 h 1358900"/>
              <a:gd name="T6" fmla="*/ 0 w 457200"/>
              <a:gd name="T7" fmla="*/ 0 h 13589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1358900"/>
              <a:gd name="T14" fmla="*/ 457200 w 457200"/>
              <a:gd name="T15" fmla="*/ 1358900 h 13589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1358900">
                <a:moveTo>
                  <a:pt x="0" y="0"/>
                </a:moveTo>
                <a:lnTo>
                  <a:pt x="457200" y="1358900"/>
                </a:lnTo>
                <a:lnTo>
                  <a:pt x="12700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8"/>
          <p:cNvSpPr>
            <a:spLocks noChangeArrowheads="1"/>
          </p:cNvSpPr>
          <p:nvPr/>
        </p:nvSpPr>
        <p:spPr bwMode="auto">
          <a:xfrm rot="303070">
            <a:off x="4429125" y="4800600"/>
            <a:ext cx="522288" cy="365125"/>
          </a:xfrm>
          <a:custGeom>
            <a:avLst/>
            <a:gdLst>
              <a:gd name="T0" fmla="*/ 311150 w 476250"/>
              <a:gd name="T1" fmla="*/ 0 h 311150"/>
              <a:gd name="T2" fmla="*/ 476250 w 476250"/>
              <a:gd name="T3" fmla="*/ 273050 h 311150"/>
              <a:gd name="T4" fmla="*/ 0 w 476250"/>
              <a:gd name="T5" fmla="*/ 311150 h 311150"/>
              <a:gd name="T6" fmla="*/ 311150 w 476250"/>
              <a:gd name="T7" fmla="*/ 0 h 311150"/>
              <a:gd name="T8" fmla="*/ 0 60000 65536"/>
              <a:gd name="T9" fmla="*/ 0 60000 65536"/>
              <a:gd name="T10" fmla="*/ 0 60000 65536"/>
              <a:gd name="T11" fmla="*/ 0 60000 65536"/>
              <a:gd name="T12" fmla="*/ 0 w 476250"/>
              <a:gd name="T13" fmla="*/ 0 h 311150"/>
              <a:gd name="T14" fmla="*/ 476250 w 476250"/>
              <a:gd name="T15" fmla="*/ 311150 h 311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250" h="311150">
                <a:moveTo>
                  <a:pt x="311150" y="0"/>
                </a:moveTo>
                <a:lnTo>
                  <a:pt x="476250" y="273050"/>
                </a:lnTo>
                <a:lnTo>
                  <a:pt x="0" y="311150"/>
                </a:lnTo>
                <a:lnTo>
                  <a:pt x="311150" y="0"/>
                </a:lnTo>
                <a:close/>
              </a:path>
            </a:pathLst>
          </a:custGeom>
          <a:solidFill>
            <a:srgbClr val="A21F2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37"/>
          <p:cNvSpPr>
            <a:spLocks noChangeArrowheads="1"/>
          </p:cNvSpPr>
          <p:nvPr/>
        </p:nvSpPr>
        <p:spPr bwMode="auto">
          <a:xfrm>
            <a:off x="3886200" y="4243261"/>
            <a:ext cx="749300" cy="381000"/>
          </a:xfrm>
          <a:custGeom>
            <a:avLst/>
            <a:gdLst>
              <a:gd name="T0" fmla="*/ 0 w 673100"/>
              <a:gd name="T1" fmla="*/ 6350 h 349250"/>
              <a:gd name="T2" fmla="*/ 673100 w 673100"/>
              <a:gd name="T3" fmla="*/ 349250 h 349250"/>
              <a:gd name="T4" fmla="*/ 520700 w 673100"/>
              <a:gd name="T5" fmla="*/ 0 h 349250"/>
              <a:gd name="T6" fmla="*/ 0 w 673100"/>
              <a:gd name="T7" fmla="*/ 6350 h 349250"/>
              <a:gd name="T8" fmla="*/ 0 60000 65536"/>
              <a:gd name="T9" fmla="*/ 0 60000 65536"/>
              <a:gd name="T10" fmla="*/ 0 60000 65536"/>
              <a:gd name="T11" fmla="*/ 0 60000 65536"/>
              <a:gd name="T12" fmla="*/ 0 w 673100"/>
              <a:gd name="T13" fmla="*/ 0 h 349250"/>
              <a:gd name="T14" fmla="*/ 673100 w 673100"/>
              <a:gd name="T15" fmla="*/ 349250 h 349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100" h="349250">
                <a:moveTo>
                  <a:pt x="0" y="6350"/>
                </a:moveTo>
                <a:lnTo>
                  <a:pt x="673100" y="349250"/>
                </a:lnTo>
                <a:lnTo>
                  <a:pt x="52070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4"/>
          <p:cNvSpPr>
            <a:spLocks noChangeArrowheads="1"/>
          </p:cNvSpPr>
          <p:nvPr/>
        </p:nvSpPr>
        <p:spPr bwMode="auto">
          <a:xfrm>
            <a:off x="3263900" y="4921250"/>
            <a:ext cx="1187450" cy="222250"/>
          </a:xfrm>
          <a:custGeom>
            <a:avLst/>
            <a:gdLst>
              <a:gd name="T0" fmla="*/ 0 w 1136650"/>
              <a:gd name="T1" fmla="*/ 0 h 222250"/>
              <a:gd name="T2" fmla="*/ 101600 w 1136650"/>
              <a:gd name="T3" fmla="*/ 222250 h 222250"/>
              <a:gd name="T4" fmla="*/ 1136650 w 1136650"/>
              <a:gd name="T5" fmla="*/ 222250 h 222250"/>
              <a:gd name="T6" fmla="*/ 0 w 1136650"/>
              <a:gd name="T7" fmla="*/ 0 h 222250"/>
              <a:gd name="T8" fmla="*/ 0 60000 65536"/>
              <a:gd name="T9" fmla="*/ 0 60000 65536"/>
              <a:gd name="T10" fmla="*/ 0 60000 65536"/>
              <a:gd name="T11" fmla="*/ 0 60000 65536"/>
              <a:gd name="T12" fmla="*/ 0 w 1136650"/>
              <a:gd name="T13" fmla="*/ 0 h 222250"/>
              <a:gd name="T14" fmla="*/ 1136650 w 1136650"/>
              <a:gd name="T15" fmla="*/ 222250 h 222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6650" h="222250">
                <a:moveTo>
                  <a:pt x="0" y="0"/>
                </a:moveTo>
                <a:lnTo>
                  <a:pt x="101600" y="222250"/>
                </a:lnTo>
                <a:lnTo>
                  <a:pt x="113665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E9413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38"/>
          <p:cNvSpPr>
            <a:spLocks noChangeArrowheads="1"/>
          </p:cNvSpPr>
          <p:nvPr/>
        </p:nvSpPr>
        <p:spPr bwMode="auto">
          <a:xfrm>
            <a:off x="3302000" y="4546600"/>
            <a:ext cx="984250" cy="400050"/>
          </a:xfrm>
          <a:custGeom>
            <a:avLst/>
            <a:gdLst>
              <a:gd name="T0" fmla="*/ 298450 w 984250"/>
              <a:gd name="T1" fmla="*/ 0 h 374650"/>
              <a:gd name="T2" fmla="*/ 0 w 984250"/>
              <a:gd name="T3" fmla="*/ 374650 h 374650"/>
              <a:gd name="T4" fmla="*/ 984250 w 984250"/>
              <a:gd name="T5" fmla="*/ 266700 h 374650"/>
              <a:gd name="T6" fmla="*/ 298450 w 984250"/>
              <a:gd name="T7" fmla="*/ 0 h 374650"/>
              <a:gd name="T8" fmla="*/ 0 60000 65536"/>
              <a:gd name="T9" fmla="*/ 0 60000 65536"/>
              <a:gd name="T10" fmla="*/ 0 60000 65536"/>
              <a:gd name="T11" fmla="*/ 0 60000 65536"/>
              <a:gd name="T12" fmla="*/ 0 w 984250"/>
              <a:gd name="T13" fmla="*/ 0 h 374650"/>
              <a:gd name="T14" fmla="*/ 984250 w 984250"/>
              <a:gd name="T15" fmla="*/ 374650 h 374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4250" h="374650">
                <a:moveTo>
                  <a:pt x="298450" y="0"/>
                </a:moveTo>
                <a:lnTo>
                  <a:pt x="0" y="374650"/>
                </a:lnTo>
                <a:lnTo>
                  <a:pt x="984250" y="266700"/>
                </a:lnTo>
                <a:lnTo>
                  <a:pt x="298450" y="0"/>
                </a:lnTo>
                <a:close/>
              </a:path>
            </a:pathLst>
          </a:custGeom>
          <a:solidFill>
            <a:srgbClr val="E7274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27"/>
          <p:cNvSpPr>
            <a:spLocks noChangeArrowheads="1"/>
          </p:cNvSpPr>
          <p:nvPr/>
        </p:nvSpPr>
        <p:spPr bwMode="auto">
          <a:xfrm>
            <a:off x="3060700" y="2228850"/>
            <a:ext cx="679450" cy="514350"/>
          </a:xfrm>
          <a:custGeom>
            <a:avLst/>
            <a:gdLst>
              <a:gd name="T0" fmla="*/ 0 w 622300"/>
              <a:gd name="T1" fmla="*/ 0 h 457200"/>
              <a:gd name="T2" fmla="*/ 412750 w 622300"/>
              <a:gd name="T3" fmla="*/ 76200 h 457200"/>
              <a:gd name="T4" fmla="*/ 622300 w 622300"/>
              <a:gd name="T5" fmla="*/ 457200 h 457200"/>
              <a:gd name="T6" fmla="*/ 0 w 622300"/>
              <a:gd name="T7" fmla="*/ 0 h 457200"/>
              <a:gd name="T8" fmla="*/ 0 60000 65536"/>
              <a:gd name="T9" fmla="*/ 0 60000 65536"/>
              <a:gd name="T10" fmla="*/ 0 60000 65536"/>
              <a:gd name="T11" fmla="*/ 0 60000 65536"/>
              <a:gd name="T12" fmla="*/ 0 w 622300"/>
              <a:gd name="T13" fmla="*/ 0 h 457200"/>
              <a:gd name="T14" fmla="*/ 622300 w 62230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2300" h="457200">
                <a:moveTo>
                  <a:pt x="0" y="0"/>
                </a:moveTo>
                <a:lnTo>
                  <a:pt x="412750" y="76200"/>
                </a:lnTo>
                <a:lnTo>
                  <a:pt x="62230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DC5C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23"/>
          <p:cNvSpPr>
            <a:spLocks noChangeArrowheads="1"/>
          </p:cNvSpPr>
          <p:nvPr/>
        </p:nvSpPr>
        <p:spPr bwMode="auto">
          <a:xfrm>
            <a:off x="3067050" y="1492250"/>
            <a:ext cx="615950" cy="749300"/>
          </a:xfrm>
          <a:custGeom>
            <a:avLst/>
            <a:gdLst>
              <a:gd name="T0" fmla="*/ 25400 w 590550"/>
              <a:gd name="T1" fmla="*/ 0 h 704850"/>
              <a:gd name="T2" fmla="*/ 590550 w 590550"/>
              <a:gd name="T3" fmla="*/ 76200 h 704850"/>
              <a:gd name="T4" fmla="*/ 0 w 590550"/>
              <a:gd name="T5" fmla="*/ 704850 h 704850"/>
              <a:gd name="T6" fmla="*/ 25400 w 590550"/>
              <a:gd name="T7" fmla="*/ 0 h 7048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04850"/>
              <a:gd name="T14" fmla="*/ 590550 w 590550"/>
              <a:gd name="T15" fmla="*/ 704850 h 704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04850">
                <a:moveTo>
                  <a:pt x="25400" y="0"/>
                </a:moveTo>
                <a:lnTo>
                  <a:pt x="590550" y="76200"/>
                </a:lnTo>
                <a:lnTo>
                  <a:pt x="0" y="704850"/>
                </a:lnTo>
                <a:lnTo>
                  <a:pt x="2540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22"/>
          <p:cNvSpPr>
            <a:spLocks noChangeArrowheads="1"/>
          </p:cNvSpPr>
          <p:nvPr/>
        </p:nvSpPr>
        <p:spPr bwMode="auto">
          <a:xfrm>
            <a:off x="3079750" y="1250950"/>
            <a:ext cx="590550" cy="330200"/>
          </a:xfrm>
          <a:custGeom>
            <a:avLst/>
            <a:gdLst>
              <a:gd name="T0" fmla="*/ 0 w 590550"/>
              <a:gd name="T1" fmla="*/ 279400 h 330200"/>
              <a:gd name="T2" fmla="*/ 482600 w 590550"/>
              <a:gd name="T3" fmla="*/ 0 h 330200"/>
              <a:gd name="T4" fmla="*/ 590550 w 590550"/>
              <a:gd name="T5" fmla="*/ 330200 h 330200"/>
              <a:gd name="T6" fmla="*/ 0 w 590550"/>
              <a:gd name="T7" fmla="*/ 279400 h 33020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330200"/>
              <a:gd name="T14" fmla="*/ 590550 w 590550"/>
              <a:gd name="T15" fmla="*/ 330200 h 33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330200">
                <a:moveTo>
                  <a:pt x="0" y="279400"/>
                </a:moveTo>
                <a:lnTo>
                  <a:pt x="482600" y="0"/>
                </a:lnTo>
                <a:lnTo>
                  <a:pt x="590550" y="330200"/>
                </a:lnTo>
                <a:lnTo>
                  <a:pt x="0" y="27940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45"/>
          <p:cNvSpPr>
            <a:spLocks noChangeArrowheads="1"/>
          </p:cNvSpPr>
          <p:nvPr/>
        </p:nvSpPr>
        <p:spPr bwMode="auto">
          <a:xfrm>
            <a:off x="3251200" y="4927600"/>
            <a:ext cx="177800" cy="228600"/>
          </a:xfrm>
          <a:custGeom>
            <a:avLst/>
            <a:gdLst>
              <a:gd name="T0" fmla="*/ 50800 w 177800"/>
              <a:gd name="T1" fmla="*/ 0 h 228600"/>
              <a:gd name="T2" fmla="*/ 0 w 177800"/>
              <a:gd name="T3" fmla="*/ 228600 h 228600"/>
              <a:gd name="T4" fmla="*/ 177800 w 177800"/>
              <a:gd name="T5" fmla="*/ 228600 h 228600"/>
              <a:gd name="T6" fmla="*/ 50800 w 177800"/>
              <a:gd name="T7" fmla="*/ 0 h 228600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228600"/>
              <a:gd name="T14" fmla="*/ 177800 w 177800"/>
              <a:gd name="T15" fmla="*/ 22860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228600">
                <a:moveTo>
                  <a:pt x="50800" y="0"/>
                </a:moveTo>
                <a:lnTo>
                  <a:pt x="0" y="228600"/>
                </a:lnTo>
                <a:lnTo>
                  <a:pt x="177800" y="228600"/>
                </a:lnTo>
                <a:lnTo>
                  <a:pt x="50800" y="0"/>
                </a:lnTo>
                <a:close/>
              </a:path>
            </a:pathLst>
          </a:custGeom>
          <a:solidFill>
            <a:srgbClr val="EB6323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10"/>
          <p:cNvSpPr>
            <a:spLocks noChangeArrowheads="1"/>
          </p:cNvSpPr>
          <p:nvPr/>
        </p:nvSpPr>
        <p:spPr bwMode="auto">
          <a:xfrm>
            <a:off x="2106613" y="-44450"/>
            <a:ext cx="325437" cy="723900"/>
          </a:xfrm>
          <a:custGeom>
            <a:avLst/>
            <a:gdLst>
              <a:gd name="T0" fmla="*/ 20272 w 325072"/>
              <a:gd name="T1" fmla="*/ 0 h 723900"/>
              <a:gd name="T2" fmla="*/ 102822 w 325072"/>
              <a:gd name="T3" fmla="*/ 19050 h 723900"/>
              <a:gd name="T4" fmla="*/ 325072 w 325072"/>
              <a:gd name="T5" fmla="*/ 723900 h 723900"/>
              <a:gd name="T6" fmla="*/ 1222 w 325072"/>
              <a:gd name="T7" fmla="*/ 565150 h 723900"/>
              <a:gd name="T8" fmla="*/ 20272 w 325072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5072"/>
              <a:gd name="T16" fmla="*/ 0 h 723900"/>
              <a:gd name="T17" fmla="*/ 325072 w 325072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5072" h="723900">
                <a:moveTo>
                  <a:pt x="20272" y="0"/>
                </a:moveTo>
                <a:lnTo>
                  <a:pt x="102822" y="19050"/>
                </a:lnTo>
                <a:lnTo>
                  <a:pt x="325072" y="723900"/>
                </a:lnTo>
                <a:lnTo>
                  <a:pt x="1222" y="565150"/>
                </a:lnTo>
                <a:cubicBezTo>
                  <a:pt x="-895" y="372533"/>
                  <a:pt x="-3011" y="179917"/>
                  <a:pt x="20272" y="0"/>
                </a:cubicBezTo>
                <a:close/>
              </a:path>
            </a:pathLst>
          </a:custGeom>
          <a:solidFill>
            <a:srgbClr val="21BDE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"/>
          <p:cNvSpPr>
            <a:spLocks noChangeArrowheads="1"/>
          </p:cNvSpPr>
          <p:nvPr/>
        </p:nvSpPr>
        <p:spPr bwMode="auto">
          <a:xfrm>
            <a:off x="1758950" y="6350"/>
            <a:ext cx="1835150" cy="5156200"/>
          </a:xfrm>
          <a:custGeom>
            <a:avLst/>
            <a:gdLst>
              <a:gd name="T0" fmla="*/ 0 w 1835150"/>
              <a:gd name="T1" fmla="*/ 0 h 5156200"/>
              <a:gd name="T2" fmla="*/ 374650 w 1835150"/>
              <a:gd name="T3" fmla="*/ 508000 h 5156200"/>
              <a:gd name="T4" fmla="*/ 1339850 w 1835150"/>
              <a:gd name="T5" fmla="*/ 1555750 h 5156200"/>
              <a:gd name="T6" fmla="*/ 1333500 w 1835150"/>
              <a:gd name="T7" fmla="*/ 2228850 h 5156200"/>
              <a:gd name="T8" fmla="*/ 1498600 w 1835150"/>
              <a:gd name="T9" fmla="*/ 3536950 h 5156200"/>
              <a:gd name="T10" fmla="*/ 1835150 w 1835150"/>
              <a:gd name="T11" fmla="*/ 4559300 h 5156200"/>
              <a:gd name="T12" fmla="*/ 1568450 w 1835150"/>
              <a:gd name="T13" fmla="*/ 4940300 h 5156200"/>
              <a:gd name="T14" fmla="*/ 1504950 w 1835150"/>
              <a:gd name="T15" fmla="*/ 5137150 h 5156200"/>
              <a:gd name="T16" fmla="*/ 12700 w 1835150"/>
              <a:gd name="T17" fmla="*/ 5156200 h 5156200"/>
              <a:gd name="T18" fmla="*/ 0 w 1835150"/>
              <a:gd name="T19" fmla="*/ 0 h 51562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35150"/>
              <a:gd name="T31" fmla="*/ 0 h 5156200"/>
              <a:gd name="T32" fmla="*/ 1835150 w 1835150"/>
              <a:gd name="T33" fmla="*/ 5156200 h 51562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35150" h="5156200">
                <a:moveTo>
                  <a:pt x="0" y="0"/>
                </a:moveTo>
                <a:lnTo>
                  <a:pt x="374650" y="508000"/>
                </a:lnTo>
                <a:lnTo>
                  <a:pt x="1339850" y="1555750"/>
                </a:lnTo>
                <a:cubicBezTo>
                  <a:pt x="1337733" y="1780117"/>
                  <a:pt x="1335617" y="2004483"/>
                  <a:pt x="1333500" y="2228850"/>
                </a:cubicBezTo>
                <a:lnTo>
                  <a:pt x="1498600" y="3536950"/>
                </a:lnTo>
                <a:lnTo>
                  <a:pt x="1835150" y="4559300"/>
                </a:lnTo>
                <a:lnTo>
                  <a:pt x="1568450" y="4940300"/>
                </a:lnTo>
                <a:lnTo>
                  <a:pt x="1504950" y="5137150"/>
                </a:lnTo>
                <a:lnTo>
                  <a:pt x="12700" y="5156200"/>
                </a:lnTo>
                <a:cubicBezTo>
                  <a:pt x="8467" y="3437467"/>
                  <a:pt x="4233" y="1718733"/>
                  <a:pt x="0" y="0"/>
                </a:cubicBezTo>
                <a:close/>
              </a:path>
            </a:pathLst>
          </a:cu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8"/>
          <p:cNvSpPr>
            <a:spLocks noChangeArrowheads="1"/>
          </p:cNvSpPr>
          <p:nvPr/>
        </p:nvSpPr>
        <p:spPr bwMode="auto">
          <a:xfrm>
            <a:off x="1720850" y="-25400"/>
            <a:ext cx="400050" cy="520700"/>
          </a:xfrm>
          <a:custGeom>
            <a:avLst/>
            <a:gdLst>
              <a:gd name="T0" fmla="*/ 0 w 400050"/>
              <a:gd name="T1" fmla="*/ 0 h 501650"/>
              <a:gd name="T2" fmla="*/ 133350 w 400050"/>
              <a:gd name="T3" fmla="*/ 19050 h 501650"/>
              <a:gd name="T4" fmla="*/ 400050 w 400050"/>
              <a:gd name="T5" fmla="*/ 501650 h 501650"/>
              <a:gd name="T6" fmla="*/ 0 w 400050"/>
              <a:gd name="T7" fmla="*/ 0 h 501650"/>
              <a:gd name="T8" fmla="*/ 0 60000 65536"/>
              <a:gd name="T9" fmla="*/ 0 60000 65536"/>
              <a:gd name="T10" fmla="*/ 0 60000 65536"/>
              <a:gd name="T11" fmla="*/ 0 60000 65536"/>
              <a:gd name="T12" fmla="*/ 0 w 400050"/>
              <a:gd name="T13" fmla="*/ 0 h 501650"/>
              <a:gd name="T14" fmla="*/ 400050 w 400050"/>
              <a:gd name="T15" fmla="*/ 501650 h 501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050" h="501650">
                <a:moveTo>
                  <a:pt x="0" y="0"/>
                </a:moveTo>
                <a:lnTo>
                  <a:pt x="133350" y="19050"/>
                </a:lnTo>
                <a:lnTo>
                  <a:pt x="400050" y="501650"/>
                </a:lnTo>
                <a:lnTo>
                  <a:pt x="0" y="0"/>
                </a:lnTo>
                <a:close/>
              </a:path>
            </a:pathLst>
          </a:custGeom>
          <a:solidFill>
            <a:srgbClr val="0AAEC5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9"/>
          <p:cNvSpPr>
            <a:spLocks noChangeArrowheads="1"/>
          </p:cNvSpPr>
          <p:nvPr/>
        </p:nvSpPr>
        <p:spPr bwMode="auto">
          <a:xfrm>
            <a:off x="1847850" y="-12700"/>
            <a:ext cx="279400" cy="514350"/>
          </a:xfrm>
          <a:custGeom>
            <a:avLst/>
            <a:gdLst>
              <a:gd name="T0" fmla="*/ 0 w 279400"/>
              <a:gd name="T1" fmla="*/ 12700 h 514350"/>
              <a:gd name="T2" fmla="*/ 279400 w 279400"/>
              <a:gd name="T3" fmla="*/ 0 h 514350"/>
              <a:gd name="T4" fmla="*/ 273050 w 279400"/>
              <a:gd name="T5" fmla="*/ 514350 h 514350"/>
              <a:gd name="T6" fmla="*/ 0 w 279400"/>
              <a:gd name="T7" fmla="*/ 12700 h 514350"/>
              <a:gd name="T8" fmla="*/ 0 60000 65536"/>
              <a:gd name="T9" fmla="*/ 0 60000 65536"/>
              <a:gd name="T10" fmla="*/ 0 60000 65536"/>
              <a:gd name="T11" fmla="*/ 0 60000 65536"/>
              <a:gd name="T12" fmla="*/ 0 w 279400"/>
              <a:gd name="T13" fmla="*/ 0 h 514350"/>
              <a:gd name="T14" fmla="*/ 279400 w 279400"/>
              <a:gd name="T15" fmla="*/ 514350 h 514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9400" h="514350">
                <a:moveTo>
                  <a:pt x="0" y="12700"/>
                </a:moveTo>
                <a:lnTo>
                  <a:pt x="279400" y="0"/>
                </a:lnTo>
                <a:cubicBezTo>
                  <a:pt x="277283" y="171450"/>
                  <a:pt x="275167" y="342900"/>
                  <a:pt x="273050" y="514350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11"/>
          <p:cNvSpPr>
            <a:spLocks noChangeArrowheads="1"/>
          </p:cNvSpPr>
          <p:nvPr/>
        </p:nvSpPr>
        <p:spPr bwMode="auto">
          <a:xfrm>
            <a:off x="2133600" y="527050"/>
            <a:ext cx="368300" cy="184150"/>
          </a:xfrm>
          <a:custGeom>
            <a:avLst/>
            <a:gdLst>
              <a:gd name="T0" fmla="*/ 0 w 368300"/>
              <a:gd name="T1" fmla="*/ 0 h 184150"/>
              <a:gd name="T2" fmla="*/ 368300 w 368300"/>
              <a:gd name="T3" fmla="*/ 177800 h 184150"/>
              <a:gd name="T4" fmla="*/ 152400 w 368300"/>
              <a:gd name="T5" fmla="*/ 184150 h 184150"/>
              <a:gd name="T6" fmla="*/ 0 w 368300"/>
              <a:gd name="T7" fmla="*/ 0 h 184150"/>
              <a:gd name="T8" fmla="*/ 0 60000 65536"/>
              <a:gd name="T9" fmla="*/ 0 60000 65536"/>
              <a:gd name="T10" fmla="*/ 0 60000 65536"/>
              <a:gd name="T11" fmla="*/ 0 60000 65536"/>
              <a:gd name="T12" fmla="*/ 0 w 368300"/>
              <a:gd name="T13" fmla="*/ 0 h 184150"/>
              <a:gd name="T14" fmla="*/ 368300 w 368300"/>
              <a:gd name="T15" fmla="*/ 184150 h 184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300" h="184150">
                <a:moveTo>
                  <a:pt x="0" y="0"/>
                </a:moveTo>
                <a:lnTo>
                  <a:pt x="368300" y="177800"/>
                </a:lnTo>
                <a:lnTo>
                  <a:pt x="152400" y="184150"/>
                </a:lnTo>
                <a:lnTo>
                  <a:pt x="0" y="0"/>
                </a:lnTo>
                <a:close/>
              </a:path>
            </a:pathLst>
          </a:custGeom>
          <a:solidFill>
            <a:srgbClr val="2198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任意多边形 12"/>
          <p:cNvSpPr>
            <a:spLocks noChangeArrowheads="1"/>
          </p:cNvSpPr>
          <p:nvPr/>
        </p:nvSpPr>
        <p:spPr bwMode="auto">
          <a:xfrm>
            <a:off x="2279650" y="692150"/>
            <a:ext cx="958850" cy="876300"/>
          </a:xfrm>
          <a:custGeom>
            <a:avLst/>
            <a:gdLst>
              <a:gd name="T0" fmla="*/ 222250 w 958850"/>
              <a:gd name="T1" fmla="*/ 0 h 876300"/>
              <a:gd name="T2" fmla="*/ 958850 w 958850"/>
              <a:gd name="T3" fmla="*/ 393700 h 876300"/>
              <a:gd name="T4" fmla="*/ 819150 w 958850"/>
              <a:gd name="T5" fmla="*/ 876300 h 876300"/>
              <a:gd name="T6" fmla="*/ 0 w 958850"/>
              <a:gd name="T7" fmla="*/ 6350 h 876300"/>
              <a:gd name="T8" fmla="*/ 222250 w 958850"/>
              <a:gd name="T9" fmla="*/ 0 h 876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8850"/>
              <a:gd name="T16" fmla="*/ 0 h 876300"/>
              <a:gd name="T17" fmla="*/ 958850 w 958850"/>
              <a:gd name="T18" fmla="*/ 876300 h 876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8850" h="876300">
                <a:moveTo>
                  <a:pt x="222250" y="0"/>
                </a:moveTo>
                <a:lnTo>
                  <a:pt x="958850" y="393700"/>
                </a:lnTo>
                <a:lnTo>
                  <a:pt x="819150" y="876300"/>
                </a:lnTo>
                <a:lnTo>
                  <a:pt x="0" y="6350"/>
                </a:lnTo>
                <a:lnTo>
                  <a:pt x="22225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任意多边形 13"/>
          <p:cNvSpPr>
            <a:spLocks noChangeArrowheads="1"/>
          </p:cNvSpPr>
          <p:nvPr/>
        </p:nvSpPr>
        <p:spPr bwMode="auto">
          <a:xfrm>
            <a:off x="3086100" y="1092200"/>
            <a:ext cx="482600" cy="444500"/>
          </a:xfrm>
          <a:custGeom>
            <a:avLst/>
            <a:gdLst>
              <a:gd name="T0" fmla="*/ 146050 w 482600"/>
              <a:gd name="T1" fmla="*/ 0 h 444500"/>
              <a:gd name="T2" fmla="*/ 482600 w 482600"/>
              <a:gd name="T3" fmla="*/ 171450 h 444500"/>
              <a:gd name="T4" fmla="*/ 0 w 482600"/>
              <a:gd name="T5" fmla="*/ 444500 h 444500"/>
              <a:gd name="T6" fmla="*/ 146050 w 482600"/>
              <a:gd name="T7" fmla="*/ 0 h 444500"/>
              <a:gd name="T8" fmla="*/ 0 60000 65536"/>
              <a:gd name="T9" fmla="*/ 0 60000 65536"/>
              <a:gd name="T10" fmla="*/ 0 60000 65536"/>
              <a:gd name="T11" fmla="*/ 0 60000 65536"/>
              <a:gd name="T12" fmla="*/ 0 w 482600"/>
              <a:gd name="T13" fmla="*/ 0 h 444500"/>
              <a:gd name="T14" fmla="*/ 482600 w 482600"/>
              <a:gd name="T15" fmla="*/ 444500 h 44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600" h="444500">
                <a:moveTo>
                  <a:pt x="146050" y="0"/>
                </a:moveTo>
                <a:lnTo>
                  <a:pt x="482600" y="171450"/>
                </a:lnTo>
                <a:lnTo>
                  <a:pt x="0" y="444500"/>
                </a:lnTo>
                <a:lnTo>
                  <a:pt x="146050" y="0"/>
                </a:lnTo>
                <a:close/>
              </a:path>
            </a:pathLst>
          </a:custGeom>
          <a:solidFill>
            <a:srgbClr val="1BA8B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26"/>
          <p:cNvSpPr>
            <a:spLocks noChangeArrowheads="1"/>
          </p:cNvSpPr>
          <p:nvPr/>
        </p:nvSpPr>
        <p:spPr bwMode="auto">
          <a:xfrm>
            <a:off x="3467100" y="1581150"/>
            <a:ext cx="222250" cy="1098550"/>
          </a:xfrm>
          <a:custGeom>
            <a:avLst/>
            <a:gdLst>
              <a:gd name="T0" fmla="*/ 190500 w 222250"/>
              <a:gd name="T1" fmla="*/ 0 h 1098550"/>
              <a:gd name="T2" fmla="*/ 0 w 222250"/>
              <a:gd name="T3" fmla="*/ 736600 h 1098550"/>
              <a:gd name="T4" fmla="*/ 222250 w 222250"/>
              <a:gd name="T5" fmla="*/ 1098550 h 1098550"/>
              <a:gd name="T6" fmla="*/ 190500 w 222250"/>
              <a:gd name="T7" fmla="*/ 0 h 1098550"/>
              <a:gd name="T8" fmla="*/ 0 60000 65536"/>
              <a:gd name="T9" fmla="*/ 0 60000 65536"/>
              <a:gd name="T10" fmla="*/ 0 60000 65536"/>
              <a:gd name="T11" fmla="*/ 0 60000 65536"/>
              <a:gd name="T12" fmla="*/ 0 w 222250"/>
              <a:gd name="T13" fmla="*/ 0 h 1098550"/>
              <a:gd name="T14" fmla="*/ 222250 w 222250"/>
              <a:gd name="T15" fmla="*/ 1098550 h 1098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250" h="1098550">
                <a:moveTo>
                  <a:pt x="190500" y="0"/>
                </a:moveTo>
                <a:lnTo>
                  <a:pt x="0" y="736600"/>
                </a:lnTo>
                <a:lnTo>
                  <a:pt x="222250" y="1098550"/>
                </a:lnTo>
                <a:lnTo>
                  <a:pt x="19050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17"/>
          <p:cNvSpPr>
            <a:spLocks noChangeArrowheads="1"/>
          </p:cNvSpPr>
          <p:nvPr/>
        </p:nvSpPr>
        <p:spPr bwMode="auto">
          <a:xfrm>
            <a:off x="2406650" y="223520"/>
            <a:ext cx="825500" cy="862330"/>
          </a:xfrm>
          <a:custGeom>
            <a:avLst/>
            <a:gdLst>
              <a:gd name="T0" fmla="*/ 679450 w 825500"/>
              <a:gd name="T1" fmla="*/ 0 h 1244600"/>
              <a:gd name="T2" fmla="*/ 825500 w 825500"/>
              <a:gd name="T3" fmla="*/ 1244600 h 1244600"/>
              <a:gd name="T4" fmla="*/ 0 w 825500"/>
              <a:gd name="T5" fmla="*/ 819150 h 1244600"/>
              <a:gd name="T6" fmla="*/ 679450 w 825500"/>
              <a:gd name="T7" fmla="*/ 0 h 1244600"/>
              <a:gd name="T8" fmla="*/ 0 60000 65536"/>
              <a:gd name="T9" fmla="*/ 0 60000 65536"/>
              <a:gd name="T10" fmla="*/ 0 60000 65536"/>
              <a:gd name="T11" fmla="*/ 0 60000 65536"/>
              <a:gd name="T12" fmla="*/ 0 w 825500"/>
              <a:gd name="T13" fmla="*/ 0 h 1244600"/>
              <a:gd name="T14" fmla="*/ 825500 w 825500"/>
              <a:gd name="T15" fmla="*/ 1244600 h 1244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5500" h="1244600">
                <a:moveTo>
                  <a:pt x="679450" y="0"/>
                </a:moveTo>
                <a:lnTo>
                  <a:pt x="825500" y="1244600"/>
                </a:lnTo>
                <a:lnTo>
                  <a:pt x="0" y="819150"/>
                </a:lnTo>
                <a:lnTo>
                  <a:pt x="679450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24"/>
          <p:cNvSpPr>
            <a:spLocks noChangeArrowheads="1"/>
          </p:cNvSpPr>
          <p:nvPr/>
        </p:nvSpPr>
        <p:spPr bwMode="auto">
          <a:xfrm>
            <a:off x="3067050" y="1600200"/>
            <a:ext cx="590550" cy="717550"/>
          </a:xfrm>
          <a:custGeom>
            <a:avLst/>
            <a:gdLst>
              <a:gd name="T0" fmla="*/ 590550 w 590550"/>
              <a:gd name="T1" fmla="*/ 0 h 717550"/>
              <a:gd name="T2" fmla="*/ 412750 w 590550"/>
              <a:gd name="T3" fmla="*/ 717550 h 717550"/>
              <a:gd name="T4" fmla="*/ 0 w 590550"/>
              <a:gd name="T5" fmla="*/ 635000 h 717550"/>
              <a:gd name="T6" fmla="*/ 590550 w 590550"/>
              <a:gd name="T7" fmla="*/ 0 h 7175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17550"/>
              <a:gd name="T14" fmla="*/ 590550 w 590550"/>
              <a:gd name="T15" fmla="*/ 717550 h 717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17550">
                <a:moveTo>
                  <a:pt x="590550" y="0"/>
                </a:moveTo>
                <a:lnTo>
                  <a:pt x="412750" y="717550"/>
                </a:lnTo>
                <a:lnTo>
                  <a:pt x="0" y="635000"/>
                </a:lnTo>
                <a:lnTo>
                  <a:pt x="590550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28"/>
          <p:cNvSpPr>
            <a:spLocks noChangeArrowheads="1"/>
          </p:cNvSpPr>
          <p:nvPr/>
        </p:nvSpPr>
        <p:spPr bwMode="auto">
          <a:xfrm>
            <a:off x="3073400" y="2241550"/>
            <a:ext cx="609600" cy="1295400"/>
          </a:xfrm>
          <a:custGeom>
            <a:avLst/>
            <a:gdLst>
              <a:gd name="T0" fmla="*/ 0 w 609600"/>
              <a:gd name="T1" fmla="*/ 0 h 1295400"/>
              <a:gd name="T2" fmla="*/ 609600 w 609600"/>
              <a:gd name="T3" fmla="*/ 431800 h 1295400"/>
              <a:gd name="T4" fmla="*/ 527050 w 609600"/>
              <a:gd name="T5" fmla="*/ 1295400 h 1295400"/>
              <a:gd name="T6" fmla="*/ 0 w 609600"/>
              <a:gd name="T7" fmla="*/ 0 h 1295400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295400"/>
              <a:gd name="T14" fmla="*/ 609600 w 609600"/>
              <a:gd name="T15" fmla="*/ 1295400 h 1295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295400">
                <a:moveTo>
                  <a:pt x="0" y="0"/>
                </a:moveTo>
                <a:lnTo>
                  <a:pt x="609600" y="431800"/>
                </a:lnTo>
                <a:lnTo>
                  <a:pt x="52705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30"/>
          <p:cNvSpPr>
            <a:spLocks noChangeArrowheads="1"/>
          </p:cNvSpPr>
          <p:nvPr/>
        </p:nvSpPr>
        <p:spPr bwMode="auto">
          <a:xfrm>
            <a:off x="3086100" y="2273300"/>
            <a:ext cx="654050" cy="1828800"/>
          </a:xfrm>
          <a:custGeom>
            <a:avLst/>
            <a:gdLst>
              <a:gd name="T0" fmla="*/ 0 w 654050"/>
              <a:gd name="T1" fmla="*/ 0 h 1828800"/>
              <a:gd name="T2" fmla="*/ 171450 w 654050"/>
              <a:gd name="T3" fmla="*/ 1295400 h 1828800"/>
              <a:gd name="T4" fmla="*/ 654050 w 654050"/>
              <a:gd name="T5" fmla="*/ 1828800 h 1828800"/>
              <a:gd name="T6" fmla="*/ 520700 w 654050"/>
              <a:gd name="T7" fmla="*/ 1250950 h 1828800"/>
              <a:gd name="T8" fmla="*/ 0 w 654050"/>
              <a:gd name="T9" fmla="*/ 0 h 1828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050"/>
              <a:gd name="T16" fmla="*/ 0 h 1828800"/>
              <a:gd name="T17" fmla="*/ 654050 w 654050"/>
              <a:gd name="T18" fmla="*/ 1828800 h 1828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050" h="1828800">
                <a:moveTo>
                  <a:pt x="0" y="0"/>
                </a:moveTo>
                <a:lnTo>
                  <a:pt x="171450" y="1295400"/>
                </a:lnTo>
                <a:lnTo>
                  <a:pt x="654050" y="1828800"/>
                </a:lnTo>
                <a:lnTo>
                  <a:pt x="520700" y="125095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 31"/>
          <p:cNvSpPr>
            <a:spLocks noChangeArrowheads="1"/>
          </p:cNvSpPr>
          <p:nvPr/>
        </p:nvSpPr>
        <p:spPr bwMode="auto">
          <a:xfrm>
            <a:off x="3581400" y="2673350"/>
            <a:ext cx="692150" cy="965200"/>
          </a:xfrm>
          <a:custGeom>
            <a:avLst/>
            <a:gdLst>
              <a:gd name="T0" fmla="*/ 101600 w 692150"/>
              <a:gd name="T1" fmla="*/ 0 h 958850"/>
              <a:gd name="T2" fmla="*/ 0 w 692150"/>
              <a:gd name="T3" fmla="*/ 850900 h 958850"/>
              <a:gd name="T4" fmla="*/ 692150 w 692150"/>
              <a:gd name="T5" fmla="*/ 958850 h 958850"/>
              <a:gd name="T6" fmla="*/ 101600 w 692150"/>
              <a:gd name="T7" fmla="*/ 0 h 958850"/>
              <a:gd name="T8" fmla="*/ 0 60000 65536"/>
              <a:gd name="T9" fmla="*/ 0 60000 65536"/>
              <a:gd name="T10" fmla="*/ 0 60000 65536"/>
              <a:gd name="T11" fmla="*/ 0 60000 65536"/>
              <a:gd name="T12" fmla="*/ 0 w 692150"/>
              <a:gd name="T13" fmla="*/ 0 h 958850"/>
              <a:gd name="T14" fmla="*/ 692150 w 692150"/>
              <a:gd name="T15" fmla="*/ 958850 h 958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150" h="958850">
                <a:moveTo>
                  <a:pt x="101600" y="0"/>
                </a:moveTo>
                <a:lnTo>
                  <a:pt x="0" y="850900"/>
                </a:lnTo>
                <a:lnTo>
                  <a:pt x="692150" y="958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任意多边形 32"/>
          <p:cNvSpPr>
            <a:spLocks noChangeArrowheads="1"/>
          </p:cNvSpPr>
          <p:nvPr/>
        </p:nvSpPr>
        <p:spPr bwMode="auto">
          <a:xfrm>
            <a:off x="3683000" y="2667000"/>
            <a:ext cx="571500" cy="984250"/>
          </a:xfrm>
          <a:custGeom>
            <a:avLst/>
            <a:gdLst>
              <a:gd name="T0" fmla="*/ 0 w 596900"/>
              <a:gd name="T1" fmla="*/ 0 h 965200"/>
              <a:gd name="T2" fmla="*/ 349250 w 596900"/>
              <a:gd name="T3" fmla="*/ 38100 h 965200"/>
              <a:gd name="T4" fmla="*/ 596900 w 596900"/>
              <a:gd name="T5" fmla="*/ 965200 h 965200"/>
              <a:gd name="T6" fmla="*/ 0 w 596900"/>
              <a:gd name="T7" fmla="*/ 0 h 965200"/>
              <a:gd name="T8" fmla="*/ 0 60000 65536"/>
              <a:gd name="T9" fmla="*/ 0 60000 65536"/>
              <a:gd name="T10" fmla="*/ 0 60000 65536"/>
              <a:gd name="T11" fmla="*/ 0 60000 65536"/>
              <a:gd name="T12" fmla="*/ 0 w 596900"/>
              <a:gd name="T13" fmla="*/ 0 h 965200"/>
              <a:gd name="T14" fmla="*/ 596900 w 596900"/>
              <a:gd name="T15" fmla="*/ 965200 h 965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6900" h="965200">
                <a:moveTo>
                  <a:pt x="0" y="0"/>
                </a:moveTo>
                <a:lnTo>
                  <a:pt x="349250" y="38100"/>
                </a:lnTo>
                <a:lnTo>
                  <a:pt x="59690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任意多边形 33"/>
          <p:cNvSpPr>
            <a:spLocks noChangeArrowheads="1"/>
          </p:cNvSpPr>
          <p:nvPr/>
        </p:nvSpPr>
        <p:spPr bwMode="auto">
          <a:xfrm>
            <a:off x="3587750" y="3492500"/>
            <a:ext cx="698500" cy="660400"/>
          </a:xfrm>
          <a:custGeom>
            <a:avLst/>
            <a:gdLst>
              <a:gd name="T0" fmla="*/ 0 w 698500"/>
              <a:gd name="T1" fmla="*/ 0 h 609600"/>
              <a:gd name="T2" fmla="*/ 146050 w 698500"/>
              <a:gd name="T3" fmla="*/ 609600 h 609600"/>
              <a:gd name="T4" fmla="*/ 698500 w 698500"/>
              <a:gd name="T5" fmla="*/ 139700 h 609600"/>
              <a:gd name="T6" fmla="*/ 0 w 698500"/>
              <a:gd name="T7" fmla="*/ 0 h 609600"/>
              <a:gd name="T8" fmla="*/ 0 60000 65536"/>
              <a:gd name="T9" fmla="*/ 0 60000 65536"/>
              <a:gd name="T10" fmla="*/ 0 60000 65536"/>
              <a:gd name="T11" fmla="*/ 0 60000 65536"/>
              <a:gd name="T12" fmla="*/ 0 w 698500"/>
              <a:gd name="T13" fmla="*/ 0 h 609600"/>
              <a:gd name="T14" fmla="*/ 698500 w 698500"/>
              <a:gd name="T15" fmla="*/ 609600 h 609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500" h="609600">
                <a:moveTo>
                  <a:pt x="0" y="0"/>
                </a:moveTo>
                <a:lnTo>
                  <a:pt x="146050" y="609600"/>
                </a:lnTo>
                <a:lnTo>
                  <a:pt x="69850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EE592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任意多边形 34"/>
          <p:cNvSpPr>
            <a:spLocks noChangeArrowheads="1"/>
          </p:cNvSpPr>
          <p:nvPr/>
        </p:nvSpPr>
        <p:spPr bwMode="auto">
          <a:xfrm>
            <a:off x="3251200" y="3556000"/>
            <a:ext cx="495300" cy="1016000"/>
          </a:xfrm>
          <a:custGeom>
            <a:avLst/>
            <a:gdLst>
              <a:gd name="T0" fmla="*/ 0 w 495300"/>
              <a:gd name="T1" fmla="*/ 0 h 1016000"/>
              <a:gd name="T2" fmla="*/ 495300 w 495300"/>
              <a:gd name="T3" fmla="*/ 533400 h 1016000"/>
              <a:gd name="T4" fmla="*/ 336550 w 495300"/>
              <a:gd name="T5" fmla="*/ 1016000 h 1016000"/>
              <a:gd name="T6" fmla="*/ 0 w 495300"/>
              <a:gd name="T7" fmla="*/ 0 h 10160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1016000"/>
              <a:gd name="T14" fmla="*/ 495300 w 495300"/>
              <a:gd name="T15" fmla="*/ 1016000 h 101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1016000">
                <a:moveTo>
                  <a:pt x="0" y="0"/>
                </a:moveTo>
                <a:lnTo>
                  <a:pt x="495300" y="533400"/>
                </a:lnTo>
                <a:lnTo>
                  <a:pt x="33655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ED702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任意多边形 35"/>
          <p:cNvSpPr>
            <a:spLocks noChangeArrowheads="1"/>
          </p:cNvSpPr>
          <p:nvPr/>
        </p:nvSpPr>
        <p:spPr bwMode="auto">
          <a:xfrm>
            <a:off x="3594100" y="3638550"/>
            <a:ext cx="711200" cy="914400"/>
          </a:xfrm>
          <a:custGeom>
            <a:avLst/>
            <a:gdLst>
              <a:gd name="T0" fmla="*/ 146050 w 711200"/>
              <a:gd name="T1" fmla="*/ 444500 h 914400"/>
              <a:gd name="T2" fmla="*/ 711200 w 711200"/>
              <a:gd name="T3" fmla="*/ 0 h 914400"/>
              <a:gd name="T4" fmla="*/ 0 w 711200"/>
              <a:gd name="T5" fmla="*/ 914400 h 914400"/>
              <a:gd name="T6" fmla="*/ 146050 w 711200"/>
              <a:gd name="T7" fmla="*/ 444500 h 914400"/>
              <a:gd name="T8" fmla="*/ 0 60000 65536"/>
              <a:gd name="T9" fmla="*/ 0 60000 65536"/>
              <a:gd name="T10" fmla="*/ 0 60000 65536"/>
              <a:gd name="T11" fmla="*/ 0 60000 65536"/>
              <a:gd name="T12" fmla="*/ 0 w 711200"/>
              <a:gd name="T13" fmla="*/ 0 h 914400"/>
              <a:gd name="T14" fmla="*/ 711200 w 711200"/>
              <a:gd name="T15" fmla="*/ 914400 h 914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1200" h="914400">
                <a:moveTo>
                  <a:pt x="146050" y="444500"/>
                </a:moveTo>
                <a:lnTo>
                  <a:pt x="711200" y="0"/>
                </a:lnTo>
                <a:lnTo>
                  <a:pt x="0" y="914400"/>
                </a:lnTo>
                <a:lnTo>
                  <a:pt x="146050" y="444500"/>
                </a:lnTo>
                <a:close/>
              </a:path>
            </a:pathLst>
          </a:custGeom>
          <a:solidFill>
            <a:srgbClr val="E7303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任意多边形 36"/>
          <p:cNvSpPr>
            <a:spLocks noChangeArrowheads="1"/>
          </p:cNvSpPr>
          <p:nvPr/>
        </p:nvSpPr>
        <p:spPr bwMode="auto">
          <a:xfrm>
            <a:off x="3930650" y="3830511"/>
            <a:ext cx="546100" cy="431800"/>
          </a:xfrm>
          <a:custGeom>
            <a:avLst/>
            <a:gdLst>
              <a:gd name="T0" fmla="*/ 0 w 488950"/>
              <a:gd name="T1" fmla="*/ 431800 h 431800"/>
              <a:gd name="T2" fmla="*/ 488950 w 488950"/>
              <a:gd name="T3" fmla="*/ 425450 h 431800"/>
              <a:gd name="T4" fmla="*/ 311150 w 488950"/>
              <a:gd name="T5" fmla="*/ 0 h 431800"/>
              <a:gd name="T6" fmla="*/ 0 w 488950"/>
              <a:gd name="T7" fmla="*/ 431800 h 431800"/>
              <a:gd name="T8" fmla="*/ 0 60000 65536"/>
              <a:gd name="T9" fmla="*/ 0 60000 65536"/>
              <a:gd name="T10" fmla="*/ 0 60000 65536"/>
              <a:gd name="T11" fmla="*/ 0 60000 65536"/>
              <a:gd name="T12" fmla="*/ 0 w 488950"/>
              <a:gd name="T13" fmla="*/ 0 h 431800"/>
              <a:gd name="T14" fmla="*/ 488950 w 488950"/>
              <a:gd name="T15" fmla="*/ 431800 h 43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8950" h="431800">
                <a:moveTo>
                  <a:pt x="0" y="431800"/>
                </a:moveTo>
                <a:lnTo>
                  <a:pt x="488950" y="425450"/>
                </a:lnTo>
                <a:lnTo>
                  <a:pt x="31115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B71C3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任意多边形 39"/>
          <p:cNvSpPr>
            <a:spLocks noChangeArrowheads="1"/>
          </p:cNvSpPr>
          <p:nvPr/>
        </p:nvSpPr>
        <p:spPr bwMode="auto">
          <a:xfrm>
            <a:off x="3575050" y="4121150"/>
            <a:ext cx="679450" cy="711200"/>
          </a:xfrm>
          <a:custGeom>
            <a:avLst/>
            <a:gdLst>
              <a:gd name="T0" fmla="*/ 355600 w 679450"/>
              <a:gd name="T1" fmla="*/ 0 h 711200"/>
              <a:gd name="T2" fmla="*/ 679450 w 679450"/>
              <a:gd name="T3" fmla="*/ 711200 h 711200"/>
              <a:gd name="T4" fmla="*/ 0 w 679450"/>
              <a:gd name="T5" fmla="*/ 450850 h 711200"/>
              <a:gd name="T6" fmla="*/ 355600 w 679450"/>
              <a:gd name="T7" fmla="*/ 0 h 711200"/>
              <a:gd name="T8" fmla="*/ 0 60000 65536"/>
              <a:gd name="T9" fmla="*/ 0 60000 65536"/>
              <a:gd name="T10" fmla="*/ 0 60000 65536"/>
              <a:gd name="T11" fmla="*/ 0 60000 65536"/>
              <a:gd name="T12" fmla="*/ 0 w 679450"/>
              <a:gd name="T13" fmla="*/ 0 h 711200"/>
              <a:gd name="T14" fmla="*/ 679450 w 679450"/>
              <a:gd name="T15" fmla="*/ 711200 h 71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9450" h="711200">
                <a:moveTo>
                  <a:pt x="355600" y="0"/>
                </a:moveTo>
                <a:lnTo>
                  <a:pt x="679450" y="711200"/>
                </a:lnTo>
                <a:lnTo>
                  <a:pt x="0" y="450850"/>
                </a:lnTo>
                <a:lnTo>
                  <a:pt x="355600" y="0"/>
                </a:lnTo>
                <a:close/>
              </a:path>
            </a:pathLst>
          </a:custGeom>
          <a:solidFill>
            <a:srgbClr val="C41F3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任意多边形 42"/>
          <p:cNvSpPr>
            <a:spLocks noChangeArrowheads="1"/>
          </p:cNvSpPr>
          <p:nvPr/>
        </p:nvSpPr>
        <p:spPr bwMode="auto">
          <a:xfrm>
            <a:off x="3905250" y="4076700"/>
            <a:ext cx="882650" cy="736600"/>
          </a:xfrm>
          <a:custGeom>
            <a:avLst/>
            <a:gdLst>
              <a:gd name="T0" fmla="*/ 0 w 844550"/>
              <a:gd name="T1" fmla="*/ 0 h 736600"/>
              <a:gd name="T2" fmla="*/ 844550 w 844550"/>
              <a:gd name="T3" fmla="*/ 736600 h 736600"/>
              <a:gd name="T4" fmla="*/ 685800 w 844550"/>
              <a:gd name="T5" fmla="*/ 323850 h 736600"/>
              <a:gd name="T6" fmla="*/ 0 w 8445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844550"/>
              <a:gd name="T13" fmla="*/ 0 h 736600"/>
              <a:gd name="T14" fmla="*/ 844550 w 8445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550" h="736600">
                <a:moveTo>
                  <a:pt x="0" y="0"/>
                </a:moveTo>
                <a:lnTo>
                  <a:pt x="844550" y="736600"/>
                </a:lnTo>
                <a:lnTo>
                  <a:pt x="68580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4552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任意多边形 43"/>
          <p:cNvSpPr>
            <a:spLocks noChangeArrowheads="1"/>
          </p:cNvSpPr>
          <p:nvPr/>
        </p:nvSpPr>
        <p:spPr bwMode="auto">
          <a:xfrm>
            <a:off x="3321050" y="4832350"/>
            <a:ext cx="1098550" cy="336550"/>
          </a:xfrm>
          <a:custGeom>
            <a:avLst/>
            <a:gdLst>
              <a:gd name="T0" fmla="*/ 0 w 1098550"/>
              <a:gd name="T1" fmla="*/ 101600 h 336550"/>
              <a:gd name="T2" fmla="*/ 946150 w 1098550"/>
              <a:gd name="T3" fmla="*/ 0 h 336550"/>
              <a:gd name="T4" fmla="*/ 1098550 w 1098550"/>
              <a:gd name="T5" fmla="*/ 336550 h 336550"/>
              <a:gd name="T6" fmla="*/ 0 w 1098550"/>
              <a:gd name="T7" fmla="*/ 101600 h 336550"/>
              <a:gd name="T8" fmla="*/ 0 60000 65536"/>
              <a:gd name="T9" fmla="*/ 0 60000 65536"/>
              <a:gd name="T10" fmla="*/ 0 60000 65536"/>
              <a:gd name="T11" fmla="*/ 0 60000 65536"/>
              <a:gd name="T12" fmla="*/ 0 w 1098550"/>
              <a:gd name="T13" fmla="*/ 0 h 336550"/>
              <a:gd name="T14" fmla="*/ 1098550 w 1098550"/>
              <a:gd name="T15" fmla="*/ 336550 h 336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8550" h="336550">
                <a:moveTo>
                  <a:pt x="0" y="101600"/>
                </a:moveTo>
                <a:lnTo>
                  <a:pt x="946150" y="0"/>
                </a:lnTo>
                <a:lnTo>
                  <a:pt x="1098550" y="336550"/>
                </a:lnTo>
                <a:lnTo>
                  <a:pt x="0" y="101600"/>
                </a:lnTo>
                <a:close/>
              </a:path>
            </a:pathLst>
          </a:custGeom>
          <a:solidFill>
            <a:srgbClr val="F66E2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任意多边形 47"/>
          <p:cNvSpPr>
            <a:spLocks noChangeArrowheads="1"/>
          </p:cNvSpPr>
          <p:nvPr/>
        </p:nvSpPr>
        <p:spPr bwMode="auto">
          <a:xfrm>
            <a:off x="4254500" y="4813300"/>
            <a:ext cx="539750" cy="381000"/>
          </a:xfrm>
          <a:custGeom>
            <a:avLst/>
            <a:gdLst>
              <a:gd name="T0" fmla="*/ 0 w 520700"/>
              <a:gd name="T1" fmla="*/ 6350 h 355600"/>
              <a:gd name="T2" fmla="*/ 520700 w 520700"/>
              <a:gd name="T3" fmla="*/ 0 h 355600"/>
              <a:gd name="T4" fmla="*/ 171450 w 520700"/>
              <a:gd name="T5" fmla="*/ 355600 h 355600"/>
              <a:gd name="T6" fmla="*/ 0 w 520700"/>
              <a:gd name="T7" fmla="*/ 6350 h 355600"/>
              <a:gd name="T8" fmla="*/ 0 60000 65536"/>
              <a:gd name="T9" fmla="*/ 0 60000 65536"/>
              <a:gd name="T10" fmla="*/ 0 60000 65536"/>
              <a:gd name="T11" fmla="*/ 0 60000 65536"/>
              <a:gd name="T12" fmla="*/ 0 w 520700"/>
              <a:gd name="T13" fmla="*/ 0 h 355600"/>
              <a:gd name="T14" fmla="*/ 520700 w 520700"/>
              <a:gd name="T15" fmla="*/ 355600 h 355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00" h="355600">
                <a:moveTo>
                  <a:pt x="0" y="6350"/>
                </a:moveTo>
                <a:lnTo>
                  <a:pt x="520700" y="0"/>
                </a:lnTo>
                <a:lnTo>
                  <a:pt x="171450" y="355600"/>
                </a:lnTo>
                <a:lnTo>
                  <a:pt x="0" y="6350"/>
                </a:lnTo>
                <a:close/>
              </a:path>
            </a:pathLst>
          </a:custGeom>
          <a:solidFill>
            <a:srgbClr val="BC232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任意多边形 49"/>
          <p:cNvSpPr>
            <a:spLocks noChangeArrowheads="1"/>
          </p:cNvSpPr>
          <p:nvPr/>
        </p:nvSpPr>
        <p:spPr bwMode="auto">
          <a:xfrm>
            <a:off x="2476500" y="-38100"/>
            <a:ext cx="387350" cy="146050"/>
          </a:xfrm>
          <a:custGeom>
            <a:avLst/>
            <a:gdLst>
              <a:gd name="T0" fmla="*/ 0 w 387350"/>
              <a:gd name="T1" fmla="*/ 19050 h 146050"/>
              <a:gd name="T2" fmla="*/ 114300 w 387350"/>
              <a:gd name="T3" fmla="*/ 146050 h 146050"/>
              <a:gd name="T4" fmla="*/ 387350 w 387350"/>
              <a:gd name="T5" fmla="*/ 0 h 146050"/>
              <a:gd name="T6" fmla="*/ 0 w 387350"/>
              <a:gd name="T7" fmla="*/ 19050 h 146050"/>
              <a:gd name="T8" fmla="*/ 0 60000 65536"/>
              <a:gd name="T9" fmla="*/ 0 60000 65536"/>
              <a:gd name="T10" fmla="*/ 0 60000 65536"/>
              <a:gd name="T11" fmla="*/ 0 60000 65536"/>
              <a:gd name="T12" fmla="*/ 0 w 387350"/>
              <a:gd name="T13" fmla="*/ 0 h 146050"/>
              <a:gd name="T14" fmla="*/ 387350 w 387350"/>
              <a:gd name="T15" fmla="*/ 146050 h 1460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350" h="146050">
                <a:moveTo>
                  <a:pt x="0" y="19050"/>
                </a:moveTo>
                <a:lnTo>
                  <a:pt x="114300" y="146050"/>
                </a:lnTo>
                <a:lnTo>
                  <a:pt x="38735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任意多边形 50"/>
          <p:cNvSpPr>
            <a:spLocks noChangeArrowheads="1"/>
          </p:cNvSpPr>
          <p:nvPr/>
        </p:nvSpPr>
        <p:spPr bwMode="auto">
          <a:xfrm>
            <a:off x="4222750" y="1150938"/>
            <a:ext cx="203200" cy="152400"/>
          </a:xfrm>
          <a:custGeom>
            <a:avLst/>
            <a:gdLst>
              <a:gd name="T0" fmla="*/ 114300 w 203200"/>
              <a:gd name="T1" fmla="*/ 0 h 152400"/>
              <a:gd name="T2" fmla="*/ 0 w 203200"/>
              <a:gd name="T3" fmla="*/ 152400 h 152400"/>
              <a:gd name="T4" fmla="*/ 203200 w 203200"/>
              <a:gd name="T5" fmla="*/ 63500 h 152400"/>
              <a:gd name="T6" fmla="*/ 114300 w 20320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203200"/>
              <a:gd name="T13" fmla="*/ 0 h 152400"/>
              <a:gd name="T14" fmla="*/ 203200 w 20320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3200" h="152400">
                <a:moveTo>
                  <a:pt x="114300" y="0"/>
                </a:moveTo>
                <a:lnTo>
                  <a:pt x="0" y="152400"/>
                </a:lnTo>
                <a:lnTo>
                  <a:pt x="203200" y="63500"/>
                </a:lnTo>
                <a:lnTo>
                  <a:pt x="114300" y="0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任意多边形 51"/>
          <p:cNvSpPr>
            <a:spLocks noChangeArrowheads="1"/>
          </p:cNvSpPr>
          <p:nvPr/>
        </p:nvSpPr>
        <p:spPr bwMode="auto">
          <a:xfrm>
            <a:off x="4578350" y="1897063"/>
            <a:ext cx="266700" cy="285750"/>
          </a:xfrm>
          <a:custGeom>
            <a:avLst/>
            <a:gdLst>
              <a:gd name="T0" fmla="*/ 0 w 266700"/>
              <a:gd name="T1" fmla="*/ 0 h 285750"/>
              <a:gd name="T2" fmla="*/ 266700 w 266700"/>
              <a:gd name="T3" fmla="*/ 6350 h 285750"/>
              <a:gd name="T4" fmla="*/ 222250 w 266700"/>
              <a:gd name="T5" fmla="*/ 285750 h 285750"/>
              <a:gd name="T6" fmla="*/ 0 w 266700"/>
              <a:gd name="T7" fmla="*/ 0 h 28575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285750"/>
              <a:gd name="T14" fmla="*/ 266700 w 266700"/>
              <a:gd name="T15" fmla="*/ 285750 h 2857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285750">
                <a:moveTo>
                  <a:pt x="0" y="0"/>
                </a:moveTo>
                <a:lnTo>
                  <a:pt x="266700" y="6350"/>
                </a:lnTo>
                <a:lnTo>
                  <a:pt x="22225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EB253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任意多边形 52"/>
          <p:cNvSpPr>
            <a:spLocks noChangeArrowheads="1"/>
          </p:cNvSpPr>
          <p:nvPr/>
        </p:nvSpPr>
        <p:spPr bwMode="auto">
          <a:xfrm>
            <a:off x="4356100" y="860425"/>
            <a:ext cx="336550" cy="152400"/>
          </a:xfrm>
          <a:custGeom>
            <a:avLst/>
            <a:gdLst>
              <a:gd name="T0" fmla="*/ 0 w 336550"/>
              <a:gd name="T1" fmla="*/ 0 h 152400"/>
              <a:gd name="T2" fmla="*/ 336550 w 336550"/>
              <a:gd name="T3" fmla="*/ 12700 h 152400"/>
              <a:gd name="T4" fmla="*/ 165100 w 336550"/>
              <a:gd name="T5" fmla="*/ 152400 h 152400"/>
              <a:gd name="T6" fmla="*/ 0 w 33655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336550"/>
              <a:gd name="T13" fmla="*/ 0 h 152400"/>
              <a:gd name="T14" fmla="*/ 336550 w 33655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550" h="152400">
                <a:moveTo>
                  <a:pt x="0" y="0"/>
                </a:moveTo>
                <a:lnTo>
                  <a:pt x="336550" y="12700"/>
                </a:lnTo>
                <a:lnTo>
                  <a:pt x="1651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任意多边形 53"/>
          <p:cNvSpPr>
            <a:spLocks noChangeArrowheads="1"/>
          </p:cNvSpPr>
          <p:nvPr/>
        </p:nvSpPr>
        <p:spPr bwMode="auto">
          <a:xfrm>
            <a:off x="4552950" y="3282950"/>
            <a:ext cx="241300" cy="254000"/>
          </a:xfrm>
          <a:custGeom>
            <a:avLst/>
            <a:gdLst>
              <a:gd name="T0" fmla="*/ 0 w 241300"/>
              <a:gd name="T1" fmla="*/ 0 h 254000"/>
              <a:gd name="T2" fmla="*/ 241300 w 241300"/>
              <a:gd name="T3" fmla="*/ 69850 h 254000"/>
              <a:gd name="T4" fmla="*/ 95250 w 241300"/>
              <a:gd name="T5" fmla="*/ 254000 h 254000"/>
              <a:gd name="T6" fmla="*/ 0 w 241300"/>
              <a:gd name="T7" fmla="*/ 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241300"/>
              <a:gd name="T13" fmla="*/ 0 h 254000"/>
              <a:gd name="T14" fmla="*/ 241300 w 2413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1300" h="254000">
                <a:moveTo>
                  <a:pt x="0" y="0"/>
                </a:moveTo>
                <a:lnTo>
                  <a:pt x="241300" y="69850"/>
                </a:lnTo>
                <a:lnTo>
                  <a:pt x="9525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任意多边形 54"/>
          <p:cNvSpPr>
            <a:spLocks noChangeArrowheads="1"/>
          </p:cNvSpPr>
          <p:nvPr/>
        </p:nvSpPr>
        <p:spPr bwMode="auto">
          <a:xfrm>
            <a:off x="4933950" y="4300411"/>
            <a:ext cx="266700" cy="304800"/>
          </a:xfrm>
          <a:custGeom>
            <a:avLst/>
            <a:gdLst>
              <a:gd name="T0" fmla="*/ 234950 w 266700"/>
              <a:gd name="T1" fmla="*/ 0 h 304800"/>
              <a:gd name="T2" fmla="*/ 0 w 266700"/>
              <a:gd name="T3" fmla="*/ 304800 h 304800"/>
              <a:gd name="T4" fmla="*/ 266700 w 266700"/>
              <a:gd name="T5" fmla="*/ 241300 h 304800"/>
              <a:gd name="T6" fmla="*/ 234950 w 266700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304800"/>
              <a:gd name="T14" fmla="*/ 266700 w 266700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304800">
                <a:moveTo>
                  <a:pt x="234950" y="0"/>
                </a:moveTo>
                <a:lnTo>
                  <a:pt x="0" y="304800"/>
                </a:lnTo>
                <a:lnTo>
                  <a:pt x="266700" y="241300"/>
                </a:lnTo>
                <a:lnTo>
                  <a:pt x="23495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任意多边形 55"/>
          <p:cNvSpPr>
            <a:spLocks noChangeArrowheads="1"/>
          </p:cNvSpPr>
          <p:nvPr/>
        </p:nvSpPr>
        <p:spPr bwMode="auto">
          <a:xfrm>
            <a:off x="5156200" y="4654550"/>
            <a:ext cx="184150" cy="260350"/>
          </a:xfrm>
          <a:custGeom>
            <a:avLst/>
            <a:gdLst>
              <a:gd name="T0" fmla="*/ 57150 w 184150"/>
              <a:gd name="T1" fmla="*/ 0 h 260350"/>
              <a:gd name="T2" fmla="*/ 0 w 184150"/>
              <a:gd name="T3" fmla="*/ 241300 h 260350"/>
              <a:gd name="T4" fmla="*/ 184150 w 184150"/>
              <a:gd name="T5" fmla="*/ 260350 h 260350"/>
              <a:gd name="T6" fmla="*/ 57150 w 184150"/>
              <a:gd name="T7" fmla="*/ 0 h 260350"/>
              <a:gd name="T8" fmla="*/ 0 60000 65536"/>
              <a:gd name="T9" fmla="*/ 0 60000 65536"/>
              <a:gd name="T10" fmla="*/ 0 60000 65536"/>
              <a:gd name="T11" fmla="*/ 0 60000 65536"/>
              <a:gd name="T12" fmla="*/ 0 w 184150"/>
              <a:gd name="T13" fmla="*/ 0 h 260350"/>
              <a:gd name="T14" fmla="*/ 184150 w 184150"/>
              <a:gd name="T15" fmla="*/ 260350 h 260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150" h="260350">
                <a:moveTo>
                  <a:pt x="57150" y="0"/>
                </a:moveTo>
                <a:lnTo>
                  <a:pt x="0" y="241300"/>
                </a:lnTo>
                <a:lnTo>
                  <a:pt x="184150" y="260350"/>
                </a:lnTo>
                <a:lnTo>
                  <a:pt x="5715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任意多边形 56"/>
          <p:cNvSpPr>
            <a:spLocks noChangeArrowheads="1"/>
          </p:cNvSpPr>
          <p:nvPr/>
        </p:nvSpPr>
        <p:spPr bwMode="auto">
          <a:xfrm>
            <a:off x="5257800" y="4478211"/>
            <a:ext cx="190500" cy="120650"/>
          </a:xfrm>
          <a:custGeom>
            <a:avLst/>
            <a:gdLst>
              <a:gd name="T0" fmla="*/ 0 w 190500"/>
              <a:gd name="T1" fmla="*/ 19050 h 120650"/>
              <a:gd name="T2" fmla="*/ 0 w 190500"/>
              <a:gd name="T3" fmla="*/ 19050 h 120650"/>
              <a:gd name="T4" fmla="*/ 63500 w 190500"/>
              <a:gd name="T5" fmla="*/ 19050 h 120650"/>
              <a:gd name="T6" fmla="*/ 190500 w 190500"/>
              <a:gd name="T7" fmla="*/ 0 h 120650"/>
              <a:gd name="T8" fmla="*/ 19050 w 190500"/>
              <a:gd name="T9" fmla="*/ 120650 h 120650"/>
              <a:gd name="T10" fmla="*/ 0 w 190500"/>
              <a:gd name="T11" fmla="*/ 19050 h 120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0500"/>
              <a:gd name="T19" fmla="*/ 0 h 120650"/>
              <a:gd name="T20" fmla="*/ 190500 w 190500"/>
              <a:gd name="T21" fmla="*/ 120650 h 120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0500" h="120650">
                <a:moveTo>
                  <a:pt x="0" y="19050"/>
                </a:moveTo>
                <a:lnTo>
                  <a:pt x="0" y="19050"/>
                </a:lnTo>
                <a:lnTo>
                  <a:pt x="63500" y="19050"/>
                </a:lnTo>
                <a:lnTo>
                  <a:pt x="190500" y="0"/>
                </a:lnTo>
                <a:lnTo>
                  <a:pt x="19050" y="120650"/>
                </a:lnTo>
                <a:lnTo>
                  <a:pt x="0" y="19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任意多边形 57"/>
          <p:cNvSpPr>
            <a:spLocks noChangeArrowheads="1"/>
          </p:cNvSpPr>
          <p:nvPr/>
        </p:nvSpPr>
        <p:spPr bwMode="auto">
          <a:xfrm>
            <a:off x="4845050" y="3659061"/>
            <a:ext cx="114300" cy="120650"/>
          </a:xfrm>
          <a:custGeom>
            <a:avLst/>
            <a:gdLst>
              <a:gd name="T0" fmla="*/ 25400 w 114300"/>
              <a:gd name="T1" fmla="*/ 0 h 120650"/>
              <a:gd name="T2" fmla="*/ 114300 w 114300"/>
              <a:gd name="T3" fmla="*/ 120650 h 120650"/>
              <a:gd name="T4" fmla="*/ 0 w 114300"/>
              <a:gd name="T5" fmla="*/ 82550 h 120650"/>
              <a:gd name="T6" fmla="*/ 25400 w 114300"/>
              <a:gd name="T7" fmla="*/ 0 h 120650"/>
              <a:gd name="T8" fmla="*/ 0 60000 65536"/>
              <a:gd name="T9" fmla="*/ 0 60000 65536"/>
              <a:gd name="T10" fmla="*/ 0 60000 65536"/>
              <a:gd name="T11" fmla="*/ 0 60000 65536"/>
              <a:gd name="T12" fmla="*/ 0 w 114300"/>
              <a:gd name="T13" fmla="*/ 0 h 120650"/>
              <a:gd name="T14" fmla="*/ 114300 w 114300"/>
              <a:gd name="T15" fmla="*/ 120650 h 120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00" h="120650">
                <a:moveTo>
                  <a:pt x="25400" y="0"/>
                </a:moveTo>
                <a:lnTo>
                  <a:pt x="114300" y="120650"/>
                </a:lnTo>
                <a:lnTo>
                  <a:pt x="0" y="82550"/>
                </a:lnTo>
                <a:lnTo>
                  <a:pt x="25400" y="0"/>
                </a:lnTo>
                <a:close/>
              </a:path>
            </a:pathLst>
          </a:custGeom>
          <a:solidFill>
            <a:srgbClr val="EA524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任意多边形 58"/>
          <p:cNvSpPr>
            <a:spLocks noChangeArrowheads="1"/>
          </p:cNvSpPr>
          <p:nvPr/>
        </p:nvSpPr>
        <p:spPr bwMode="auto">
          <a:xfrm>
            <a:off x="3962400" y="3175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任意多边形 65"/>
          <p:cNvSpPr>
            <a:spLocks noChangeArrowheads="1"/>
          </p:cNvSpPr>
          <p:nvPr/>
        </p:nvSpPr>
        <p:spPr bwMode="auto">
          <a:xfrm>
            <a:off x="5448300" y="50292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04769" y="1280527"/>
            <a:ext cx="4193511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一、职业道德的定义</a:t>
            </a:r>
            <a:endParaRPr lang="zh-CN" altLang="en-US" sz="24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4991705" y="3441170"/>
            <a:ext cx="3932589" cy="4603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algn="l"/>
            <a:r>
              <a:rPr lang="zh-CN" altLang="en-US" sz="2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四、场景 运用</a:t>
            </a:r>
            <a:endParaRPr lang="zh-CN" altLang="en-US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 flipV="1">
            <a:off x="4575652" y="2246714"/>
            <a:ext cx="334355" cy="803015"/>
            <a:chOff x="581025" y="-431160"/>
            <a:chExt cx="1619642" cy="3889866"/>
          </a:xfrm>
        </p:grpSpPr>
        <p:grpSp>
          <p:nvGrpSpPr>
            <p:cNvPr id="12" name="组合 11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14" name="组合 13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6" name="同心圆 15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flipV="1">
            <a:off x="4592089" y="3538415"/>
            <a:ext cx="334355" cy="803015"/>
            <a:chOff x="581025" y="-431160"/>
            <a:chExt cx="1619642" cy="3889866"/>
          </a:xfrm>
        </p:grpSpPr>
        <p:grpSp>
          <p:nvGrpSpPr>
            <p:cNvPr id="34" name="组合 33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36" name="组合 35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8" name="同心圆 37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54087" y="187431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1793" y="2571750"/>
            <a:ext cx="22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PAGE DIRECTORY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8320" y="1"/>
            <a:ext cx="2265680" cy="3937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V="1">
            <a:off x="4588352" y="2899494"/>
            <a:ext cx="334355" cy="803015"/>
            <a:chOff x="581025" y="-431160"/>
            <a:chExt cx="1619642" cy="3889866"/>
          </a:xfrm>
        </p:grpSpPr>
        <p:grpSp>
          <p:nvGrpSpPr>
            <p:cNvPr id="3" name="组合 2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4" name="组合 3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5" name="同心圆 4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8" name="TextBox 14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flipV="1">
            <a:off x="4564857" y="1503129"/>
            <a:ext cx="334355" cy="803015"/>
            <a:chOff x="581025" y="-431160"/>
            <a:chExt cx="1619642" cy="3889866"/>
          </a:xfrm>
        </p:grpSpPr>
        <p:grpSp>
          <p:nvGrpSpPr>
            <p:cNvPr id="19" name="组合 18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0" name="组合 19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1" name="同心圆 20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14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" name="椭圆 23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4928899" y="1990457"/>
            <a:ext cx="4193511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二、职业道德意义及价值</a:t>
            </a:r>
            <a:endParaRPr lang="zh-CN" altLang="en-US" sz="24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4964459" y="2631807"/>
            <a:ext cx="4193511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三、优秀的职业素养</a:t>
            </a:r>
            <a:endParaRPr lang="zh-CN" altLang="en-US" sz="24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7" grpId="0"/>
      <p:bldP spid="48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82667" y="395997"/>
            <a:ext cx="9663112" cy="759311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defPPr>
              <a:defRPr lang="zh-CN"/>
            </a:defPPr>
            <a:lvl1pPr defTabSz="91440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36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四、凡事分轻重缓急，提前计划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" y="1532255"/>
            <a:ext cx="4787900" cy="3491230"/>
          </a:xfrm>
          <a:prstGeom prst="rect">
            <a:avLst/>
          </a:prstGeom>
        </p:spPr>
      </p:pic>
      <p:pic>
        <p:nvPicPr>
          <p:cNvPr id="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6970" y="3314634"/>
            <a:ext cx="1634136" cy="17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49" name="文本框 48"/>
          <p:cNvSpPr txBox="1"/>
          <p:nvPr>
            <p:custDataLst>
              <p:tags r:id="rId3"/>
            </p:custDataLst>
          </p:nvPr>
        </p:nvSpPr>
        <p:spPr>
          <a:xfrm>
            <a:off x="364808" y="473710"/>
            <a:ext cx="60452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b" anchorCtr="0" compatLnSpc="1">
            <a:normAutofit lnSpcReduction="10000"/>
          </a:bodyPr>
          <a:lstStyle>
            <a:lvl1pPr eaLnBrk="1" hangingPunct="1">
              <a:lnSpc>
                <a:spcPct val="90000"/>
              </a:lnSpc>
              <a:defRPr sz="3200">
                <a:solidFill>
                  <a:srgbClr val="FFFFFF"/>
                </a:solidFill>
                <a:latin typeface="隶书" charset="0"/>
                <a:ea typeface="隶书" charset="0"/>
                <a:cs typeface="+mn-ea"/>
              </a:defRPr>
            </a:lvl1pPr>
            <a:lvl2pPr>
              <a:lnSpc>
                <a:spcPct val="9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lnSpc>
                <a:spcPct val="9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lnSpc>
                <a:spcPct val="9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lnSpc>
                <a:spcPct val="90000"/>
              </a:lnSpc>
              <a:defRPr sz="3200">
                <a:solidFill>
                  <a:srgbClr val="FFFFF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latin typeface="Tempus Sans ITC" panose="04020404030D07020202" pitchFamily="82" charset="0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隶书" charset="0"/>
              </a:rPr>
              <a:t>五、重视任何形式的工作汇报</a:t>
            </a:r>
            <a:endParaRPr lang="zh-CN" altLang="en-US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4" name="Rectangle 16"/>
          <p:cNvSpPr/>
          <p:nvPr>
            <p:custDataLst>
              <p:tags r:id="rId4"/>
            </p:custDataLst>
          </p:nvPr>
        </p:nvSpPr>
        <p:spPr>
          <a:xfrm>
            <a:off x="4114102" y="3879745"/>
            <a:ext cx="1014908" cy="48683"/>
          </a:xfrm>
          <a:prstGeom prst="rect">
            <a:avLst/>
          </a:prstGeom>
          <a:solidFill>
            <a:srgbClr val="526D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240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8" name="Rectangle 7"/>
          <p:cNvSpPr/>
          <p:nvPr>
            <p:custDataLst>
              <p:tags r:id="rId5"/>
            </p:custDataLst>
          </p:nvPr>
        </p:nvSpPr>
        <p:spPr>
          <a:xfrm>
            <a:off x="4114102" y="1674178"/>
            <a:ext cx="1014908" cy="913417"/>
          </a:xfrm>
          <a:prstGeom prst="rect">
            <a:avLst/>
          </a:prstGeom>
          <a:solidFill>
            <a:srgbClr val="526D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240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42" name="Text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098837" y="3019962"/>
            <a:ext cx="1045437" cy="84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1200"/>
              </a:spcBef>
              <a:defRPr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PPT</a:t>
            </a:r>
            <a:r>
              <a:rPr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演讲汇报</a:t>
            </a: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43" name="矩形 16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141743" y="2757571"/>
            <a:ext cx="959624" cy="19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 fontScale="30000"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+mn-ea"/>
              </a:rPr>
              <a:t>添加标题</a:t>
            </a:r>
            <a:endParaRPr lang="zh-CN" altLang="en-US" sz="1800" b="1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  <a:cs typeface="+mn-ea"/>
            </a:endParaRPr>
          </a:p>
        </p:txBody>
      </p:sp>
      <p:sp>
        <p:nvSpPr>
          <p:cNvPr id="55" name="任意多边形 54"/>
          <p:cNvSpPr/>
          <p:nvPr>
            <p:custDataLst>
              <p:tags r:id="rId8"/>
            </p:custDataLst>
          </p:nvPr>
        </p:nvSpPr>
        <p:spPr bwMode="auto">
          <a:xfrm>
            <a:off x="3364455" y="2023606"/>
            <a:ext cx="323450" cy="294571"/>
          </a:xfrm>
          <a:custGeom>
            <a:avLst/>
            <a:gdLst>
              <a:gd name="connsiteX0" fmla="*/ 27057 w 622300"/>
              <a:gd name="connsiteY0" fmla="*/ 0 h 566738"/>
              <a:gd name="connsiteX1" fmla="*/ 595244 w 622300"/>
              <a:gd name="connsiteY1" fmla="*/ 0 h 566738"/>
              <a:gd name="connsiteX2" fmla="*/ 622300 w 622300"/>
              <a:gd name="connsiteY2" fmla="*/ 26988 h 566738"/>
              <a:gd name="connsiteX3" fmla="*/ 622300 w 622300"/>
              <a:gd name="connsiteY3" fmla="*/ 539751 h 566738"/>
              <a:gd name="connsiteX4" fmla="*/ 595244 w 622300"/>
              <a:gd name="connsiteY4" fmla="*/ 566738 h 566738"/>
              <a:gd name="connsiteX5" fmla="*/ 27057 w 622300"/>
              <a:gd name="connsiteY5" fmla="*/ 566738 h 566738"/>
              <a:gd name="connsiteX6" fmla="*/ 0 w 622300"/>
              <a:gd name="connsiteY6" fmla="*/ 539751 h 566738"/>
              <a:gd name="connsiteX7" fmla="*/ 0 w 622300"/>
              <a:gd name="connsiteY7" fmla="*/ 26988 h 566738"/>
              <a:gd name="connsiteX8" fmla="*/ 27057 w 622300"/>
              <a:gd name="connsiteY8" fmla="*/ 0 h 56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300" h="566738">
                <a:moveTo>
                  <a:pt x="27057" y="0"/>
                </a:moveTo>
                <a:lnTo>
                  <a:pt x="595244" y="0"/>
                </a:lnTo>
                <a:cubicBezTo>
                  <a:pt x="612154" y="0"/>
                  <a:pt x="622300" y="10120"/>
                  <a:pt x="622300" y="26988"/>
                </a:cubicBezTo>
                <a:cubicBezTo>
                  <a:pt x="622300" y="539751"/>
                  <a:pt x="622300" y="539751"/>
                  <a:pt x="622300" y="539751"/>
                </a:cubicBezTo>
                <a:cubicBezTo>
                  <a:pt x="622300" y="553244"/>
                  <a:pt x="612154" y="566738"/>
                  <a:pt x="595244" y="566738"/>
                </a:cubicBezTo>
                <a:cubicBezTo>
                  <a:pt x="27057" y="566738"/>
                  <a:pt x="27057" y="566738"/>
                  <a:pt x="27057" y="566738"/>
                </a:cubicBezTo>
                <a:cubicBezTo>
                  <a:pt x="13529" y="566738"/>
                  <a:pt x="0" y="553244"/>
                  <a:pt x="0" y="539751"/>
                </a:cubicBezTo>
                <a:cubicBezTo>
                  <a:pt x="0" y="26988"/>
                  <a:pt x="0" y="26988"/>
                  <a:pt x="0" y="26988"/>
                </a:cubicBezTo>
                <a:cubicBezTo>
                  <a:pt x="0" y="10120"/>
                  <a:pt x="13529" y="0"/>
                  <a:pt x="27057" y="0"/>
                </a:cubicBezTo>
                <a:close/>
              </a:path>
            </a:pathLst>
          </a:custGeom>
          <a:solidFill>
            <a:srgbClr val="C8C8B1"/>
          </a:solidFill>
          <a:ln w="30163" cap="rnd">
            <a:solidFill>
              <a:srgbClr val="FFFFFF"/>
            </a:solidFill>
            <a:prstDash val="solid"/>
            <a:round/>
          </a:ln>
        </p:spPr>
        <p:txBody>
          <a:bodyPr wrap="square" lIns="80296" tIns="40148" rIns="80296" bIns="40148">
            <a:no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2" name="Rectangle 10"/>
          <p:cNvSpPr/>
          <p:nvPr>
            <p:custDataLst>
              <p:tags r:id="rId9"/>
            </p:custDataLst>
          </p:nvPr>
        </p:nvSpPr>
        <p:spPr>
          <a:xfrm>
            <a:off x="1922011" y="3879745"/>
            <a:ext cx="1014908" cy="48683"/>
          </a:xfrm>
          <a:prstGeom prst="rect">
            <a:avLst/>
          </a:prstGeom>
          <a:solidFill>
            <a:srgbClr val="7A7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240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6" name="Rectangle 5"/>
          <p:cNvSpPr/>
          <p:nvPr>
            <p:custDataLst>
              <p:tags r:id="rId10"/>
            </p:custDataLst>
          </p:nvPr>
        </p:nvSpPr>
        <p:spPr>
          <a:xfrm>
            <a:off x="1921598" y="1674178"/>
            <a:ext cx="1015733" cy="913417"/>
          </a:xfrm>
          <a:prstGeom prst="rect">
            <a:avLst/>
          </a:prstGeom>
          <a:solidFill>
            <a:srgbClr val="7A7A7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240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40" name="TextBox 8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906746" y="3030689"/>
            <a:ext cx="1045438" cy="84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1200"/>
              </a:spcBef>
              <a:defRPr/>
            </a:pP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口头汇报</a:t>
            </a:r>
            <a:endParaRPr lang="zh-CN" altLang="en-US" sz="1800" dirty="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41" name="矩形 1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949653" y="2768298"/>
            <a:ext cx="959624" cy="19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 fontScale="30000"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+mn-ea"/>
              </a:rPr>
              <a:t>添加标题</a:t>
            </a:r>
            <a:endParaRPr lang="zh-CN" altLang="en-US" sz="1800" b="1" dirty="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  <a:cs typeface="+mn-ea"/>
            </a:endParaRPr>
          </a:p>
        </p:txBody>
      </p:sp>
      <p:sp>
        <p:nvSpPr>
          <p:cNvPr id="56" name="任意多边形 55"/>
          <p:cNvSpPr/>
          <p:nvPr>
            <p:custDataLst>
              <p:tags r:id="rId13"/>
            </p:custDataLst>
          </p:nvPr>
        </p:nvSpPr>
        <p:spPr bwMode="auto">
          <a:xfrm>
            <a:off x="2272278" y="1973699"/>
            <a:ext cx="314373" cy="314375"/>
          </a:xfrm>
          <a:custGeom>
            <a:avLst/>
            <a:gdLst>
              <a:gd name="connsiteX0" fmla="*/ 440675 w 604836"/>
              <a:gd name="connsiteY0" fmla="*/ 317503 h 604840"/>
              <a:gd name="connsiteX1" fmla="*/ 480073 w 604836"/>
              <a:gd name="connsiteY1" fmla="*/ 317503 h 604840"/>
              <a:gd name="connsiteX2" fmla="*/ 483357 w 604836"/>
              <a:gd name="connsiteY2" fmla="*/ 359951 h 604840"/>
              <a:gd name="connsiteX3" fmla="*/ 512906 w 604836"/>
              <a:gd name="connsiteY3" fmla="*/ 373011 h 604840"/>
              <a:gd name="connsiteX4" fmla="*/ 549021 w 604836"/>
              <a:gd name="connsiteY4" fmla="*/ 346890 h 604840"/>
              <a:gd name="connsiteX5" fmla="*/ 575287 w 604836"/>
              <a:gd name="connsiteY5" fmla="*/ 373011 h 604840"/>
              <a:gd name="connsiteX6" fmla="*/ 549021 w 604836"/>
              <a:gd name="connsiteY6" fmla="*/ 405663 h 604840"/>
              <a:gd name="connsiteX7" fmla="*/ 555588 w 604836"/>
              <a:gd name="connsiteY7" fmla="*/ 418724 h 604840"/>
              <a:gd name="connsiteX8" fmla="*/ 562154 w 604836"/>
              <a:gd name="connsiteY8" fmla="*/ 435050 h 604840"/>
              <a:gd name="connsiteX9" fmla="*/ 604836 w 604836"/>
              <a:gd name="connsiteY9" fmla="*/ 441580 h 604840"/>
              <a:gd name="connsiteX10" fmla="*/ 604836 w 604836"/>
              <a:gd name="connsiteY10" fmla="*/ 477498 h 604840"/>
              <a:gd name="connsiteX11" fmla="*/ 562154 w 604836"/>
              <a:gd name="connsiteY11" fmla="*/ 484028 h 604840"/>
              <a:gd name="connsiteX12" fmla="*/ 549021 w 604836"/>
              <a:gd name="connsiteY12" fmla="*/ 513415 h 604840"/>
              <a:gd name="connsiteX13" fmla="*/ 575287 w 604836"/>
              <a:gd name="connsiteY13" fmla="*/ 549332 h 604840"/>
              <a:gd name="connsiteX14" fmla="*/ 549021 w 604836"/>
              <a:gd name="connsiteY14" fmla="*/ 575453 h 604840"/>
              <a:gd name="connsiteX15" fmla="*/ 516189 w 604836"/>
              <a:gd name="connsiteY15" fmla="*/ 549332 h 604840"/>
              <a:gd name="connsiteX16" fmla="*/ 503056 w 604836"/>
              <a:gd name="connsiteY16" fmla="*/ 555862 h 604840"/>
              <a:gd name="connsiteX17" fmla="*/ 486640 w 604836"/>
              <a:gd name="connsiteY17" fmla="*/ 562393 h 604840"/>
              <a:gd name="connsiteX18" fmla="*/ 480073 w 604836"/>
              <a:gd name="connsiteY18" fmla="*/ 604840 h 604840"/>
              <a:gd name="connsiteX19" fmla="*/ 443958 w 604836"/>
              <a:gd name="connsiteY19" fmla="*/ 604840 h 604840"/>
              <a:gd name="connsiteX20" fmla="*/ 437392 w 604836"/>
              <a:gd name="connsiteY20" fmla="*/ 562393 h 604840"/>
              <a:gd name="connsiteX21" fmla="*/ 407842 w 604836"/>
              <a:gd name="connsiteY21" fmla="*/ 549332 h 604840"/>
              <a:gd name="connsiteX22" fmla="*/ 371727 w 604836"/>
              <a:gd name="connsiteY22" fmla="*/ 575453 h 604840"/>
              <a:gd name="connsiteX23" fmla="*/ 345461 w 604836"/>
              <a:gd name="connsiteY23" fmla="*/ 549332 h 604840"/>
              <a:gd name="connsiteX24" fmla="*/ 371727 w 604836"/>
              <a:gd name="connsiteY24" fmla="*/ 513415 h 604840"/>
              <a:gd name="connsiteX25" fmla="*/ 365161 w 604836"/>
              <a:gd name="connsiteY25" fmla="*/ 500354 h 604840"/>
              <a:gd name="connsiteX26" fmla="*/ 358594 w 604836"/>
              <a:gd name="connsiteY26" fmla="*/ 484028 h 604840"/>
              <a:gd name="connsiteX27" fmla="*/ 315912 w 604836"/>
              <a:gd name="connsiteY27" fmla="*/ 480763 h 604840"/>
              <a:gd name="connsiteX28" fmla="*/ 315912 w 604836"/>
              <a:gd name="connsiteY28" fmla="*/ 441580 h 604840"/>
              <a:gd name="connsiteX29" fmla="*/ 358594 w 604836"/>
              <a:gd name="connsiteY29" fmla="*/ 438315 h 604840"/>
              <a:gd name="connsiteX30" fmla="*/ 371727 w 604836"/>
              <a:gd name="connsiteY30" fmla="*/ 408929 h 604840"/>
              <a:gd name="connsiteX31" fmla="*/ 345461 w 604836"/>
              <a:gd name="connsiteY31" fmla="*/ 373011 h 604840"/>
              <a:gd name="connsiteX32" fmla="*/ 371727 w 604836"/>
              <a:gd name="connsiteY32" fmla="*/ 346890 h 604840"/>
              <a:gd name="connsiteX33" fmla="*/ 407842 w 604836"/>
              <a:gd name="connsiteY33" fmla="*/ 373011 h 604840"/>
              <a:gd name="connsiteX34" fmla="*/ 420975 w 604836"/>
              <a:gd name="connsiteY34" fmla="*/ 366481 h 604840"/>
              <a:gd name="connsiteX35" fmla="*/ 434108 w 604836"/>
              <a:gd name="connsiteY35" fmla="*/ 359951 h 604840"/>
              <a:gd name="connsiteX36" fmla="*/ 440675 w 604836"/>
              <a:gd name="connsiteY36" fmla="*/ 317503 h 604840"/>
              <a:gd name="connsiteX37" fmla="*/ 144357 w 604836"/>
              <a:gd name="connsiteY37" fmla="*/ 0 h 604840"/>
              <a:gd name="connsiteX38" fmla="*/ 177166 w 604836"/>
              <a:gd name="connsiteY38" fmla="*/ 52917 h 604840"/>
              <a:gd name="connsiteX39" fmla="*/ 196851 w 604836"/>
              <a:gd name="connsiteY39" fmla="*/ 52917 h 604840"/>
              <a:gd name="connsiteX40" fmla="*/ 219817 w 604836"/>
              <a:gd name="connsiteY40" fmla="*/ 52917 h 604840"/>
              <a:gd name="connsiteX41" fmla="*/ 252625 w 604836"/>
              <a:gd name="connsiteY41" fmla="*/ 0 h 604840"/>
              <a:gd name="connsiteX42" fmla="*/ 298557 w 604836"/>
              <a:gd name="connsiteY42" fmla="*/ 19844 h 604840"/>
              <a:gd name="connsiteX43" fmla="*/ 285433 w 604836"/>
              <a:gd name="connsiteY43" fmla="*/ 79375 h 604840"/>
              <a:gd name="connsiteX44" fmla="*/ 314961 w 604836"/>
              <a:gd name="connsiteY44" fmla="*/ 112448 h 604840"/>
              <a:gd name="connsiteX45" fmla="*/ 374016 w 604836"/>
              <a:gd name="connsiteY45" fmla="*/ 95911 h 604840"/>
              <a:gd name="connsiteX46" fmla="*/ 393701 w 604836"/>
              <a:gd name="connsiteY46" fmla="*/ 145521 h 604840"/>
              <a:gd name="connsiteX47" fmla="*/ 341208 w 604836"/>
              <a:gd name="connsiteY47" fmla="*/ 178593 h 604840"/>
              <a:gd name="connsiteX48" fmla="*/ 341208 w 604836"/>
              <a:gd name="connsiteY48" fmla="*/ 198437 h 604840"/>
              <a:gd name="connsiteX49" fmla="*/ 341208 w 604836"/>
              <a:gd name="connsiteY49" fmla="*/ 221588 h 604840"/>
              <a:gd name="connsiteX50" fmla="*/ 393701 w 604836"/>
              <a:gd name="connsiteY50" fmla="*/ 251354 h 604840"/>
              <a:gd name="connsiteX51" fmla="*/ 374016 w 604836"/>
              <a:gd name="connsiteY51" fmla="*/ 300963 h 604840"/>
              <a:gd name="connsiteX52" fmla="*/ 314961 w 604836"/>
              <a:gd name="connsiteY52" fmla="*/ 284427 h 604840"/>
              <a:gd name="connsiteX53" fmla="*/ 282153 w 604836"/>
              <a:gd name="connsiteY53" fmla="*/ 317499 h 604840"/>
              <a:gd name="connsiteX54" fmla="*/ 298557 w 604836"/>
              <a:gd name="connsiteY54" fmla="*/ 377030 h 604840"/>
              <a:gd name="connsiteX55" fmla="*/ 249344 w 604836"/>
              <a:gd name="connsiteY55" fmla="*/ 396874 h 604840"/>
              <a:gd name="connsiteX56" fmla="*/ 216536 w 604836"/>
              <a:gd name="connsiteY56" fmla="*/ 343958 h 604840"/>
              <a:gd name="connsiteX57" fmla="*/ 196851 w 604836"/>
              <a:gd name="connsiteY57" fmla="*/ 343958 h 604840"/>
              <a:gd name="connsiteX58" fmla="*/ 173885 w 604836"/>
              <a:gd name="connsiteY58" fmla="*/ 343958 h 604840"/>
              <a:gd name="connsiteX59" fmla="*/ 144357 w 604836"/>
              <a:gd name="connsiteY59" fmla="*/ 396874 h 604840"/>
              <a:gd name="connsiteX60" fmla="*/ 95145 w 604836"/>
              <a:gd name="connsiteY60" fmla="*/ 377030 h 604840"/>
              <a:gd name="connsiteX61" fmla="*/ 111549 w 604836"/>
              <a:gd name="connsiteY61" fmla="*/ 314192 h 604840"/>
              <a:gd name="connsiteX62" fmla="*/ 78740 w 604836"/>
              <a:gd name="connsiteY62" fmla="*/ 284427 h 604840"/>
              <a:gd name="connsiteX63" fmla="*/ 19685 w 604836"/>
              <a:gd name="connsiteY63" fmla="*/ 300963 h 604840"/>
              <a:gd name="connsiteX64" fmla="*/ 0 w 604836"/>
              <a:gd name="connsiteY64" fmla="*/ 251354 h 604840"/>
              <a:gd name="connsiteX65" fmla="*/ 52494 w 604836"/>
              <a:gd name="connsiteY65" fmla="*/ 218281 h 604840"/>
              <a:gd name="connsiteX66" fmla="*/ 52494 w 604836"/>
              <a:gd name="connsiteY66" fmla="*/ 198437 h 604840"/>
              <a:gd name="connsiteX67" fmla="*/ 52494 w 604836"/>
              <a:gd name="connsiteY67" fmla="*/ 175286 h 604840"/>
              <a:gd name="connsiteX68" fmla="*/ 0 w 604836"/>
              <a:gd name="connsiteY68" fmla="*/ 142213 h 604840"/>
              <a:gd name="connsiteX69" fmla="*/ 19685 w 604836"/>
              <a:gd name="connsiteY69" fmla="*/ 95911 h 604840"/>
              <a:gd name="connsiteX70" fmla="*/ 78740 w 604836"/>
              <a:gd name="connsiteY70" fmla="*/ 112448 h 604840"/>
              <a:gd name="connsiteX71" fmla="*/ 111549 w 604836"/>
              <a:gd name="connsiteY71" fmla="*/ 79375 h 604840"/>
              <a:gd name="connsiteX72" fmla="*/ 95145 w 604836"/>
              <a:gd name="connsiteY72" fmla="*/ 19844 h 604840"/>
              <a:gd name="connsiteX73" fmla="*/ 144357 w 604836"/>
              <a:gd name="connsiteY73" fmla="*/ 0 h 604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604836" h="604840">
                <a:moveTo>
                  <a:pt x="440675" y="317503"/>
                </a:moveTo>
                <a:cubicBezTo>
                  <a:pt x="480073" y="317503"/>
                  <a:pt x="480073" y="317503"/>
                  <a:pt x="480073" y="317503"/>
                </a:cubicBezTo>
                <a:cubicBezTo>
                  <a:pt x="483357" y="359951"/>
                  <a:pt x="483357" y="359951"/>
                  <a:pt x="483357" y="359951"/>
                </a:cubicBezTo>
                <a:cubicBezTo>
                  <a:pt x="496490" y="363216"/>
                  <a:pt x="506339" y="366481"/>
                  <a:pt x="512906" y="373011"/>
                </a:cubicBezTo>
                <a:cubicBezTo>
                  <a:pt x="549021" y="346890"/>
                  <a:pt x="549021" y="346890"/>
                  <a:pt x="549021" y="346890"/>
                </a:cubicBezTo>
                <a:cubicBezTo>
                  <a:pt x="575287" y="373011"/>
                  <a:pt x="575287" y="373011"/>
                  <a:pt x="575287" y="373011"/>
                </a:cubicBezTo>
                <a:cubicBezTo>
                  <a:pt x="549021" y="405663"/>
                  <a:pt x="549021" y="405663"/>
                  <a:pt x="549021" y="405663"/>
                </a:cubicBezTo>
                <a:cubicBezTo>
                  <a:pt x="552304" y="412194"/>
                  <a:pt x="555588" y="415459"/>
                  <a:pt x="555588" y="418724"/>
                </a:cubicBezTo>
                <a:cubicBezTo>
                  <a:pt x="558871" y="425255"/>
                  <a:pt x="558871" y="431785"/>
                  <a:pt x="562154" y="435050"/>
                </a:cubicBezTo>
                <a:cubicBezTo>
                  <a:pt x="604836" y="441580"/>
                  <a:pt x="604836" y="441580"/>
                  <a:pt x="604836" y="441580"/>
                </a:cubicBezTo>
                <a:cubicBezTo>
                  <a:pt x="604836" y="477498"/>
                  <a:pt x="604836" y="477498"/>
                  <a:pt x="604836" y="477498"/>
                </a:cubicBezTo>
                <a:cubicBezTo>
                  <a:pt x="562154" y="484028"/>
                  <a:pt x="562154" y="484028"/>
                  <a:pt x="562154" y="484028"/>
                </a:cubicBezTo>
                <a:cubicBezTo>
                  <a:pt x="558871" y="493824"/>
                  <a:pt x="555588" y="503619"/>
                  <a:pt x="549021" y="513415"/>
                </a:cubicBezTo>
                <a:cubicBezTo>
                  <a:pt x="575287" y="549332"/>
                  <a:pt x="575287" y="549332"/>
                  <a:pt x="575287" y="549332"/>
                </a:cubicBezTo>
                <a:cubicBezTo>
                  <a:pt x="549021" y="575453"/>
                  <a:pt x="549021" y="575453"/>
                  <a:pt x="549021" y="575453"/>
                </a:cubicBezTo>
                <a:cubicBezTo>
                  <a:pt x="516189" y="549332"/>
                  <a:pt x="516189" y="549332"/>
                  <a:pt x="516189" y="549332"/>
                </a:cubicBezTo>
                <a:cubicBezTo>
                  <a:pt x="509623" y="552597"/>
                  <a:pt x="506339" y="552597"/>
                  <a:pt x="503056" y="555862"/>
                </a:cubicBezTo>
                <a:cubicBezTo>
                  <a:pt x="496490" y="559127"/>
                  <a:pt x="493206" y="559127"/>
                  <a:pt x="486640" y="562393"/>
                </a:cubicBezTo>
                <a:cubicBezTo>
                  <a:pt x="480073" y="604840"/>
                  <a:pt x="480073" y="604840"/>
                  <a:pt x="480073" y="604840"/>
                </a:cubicBezTo>
                <a:cubicBezTo>
                  <a:pt x="443958" y="604840"/>
                  <a:pt x="443958" y="604840"/>
                  <a:pt x="443958" y="604840"/>
                </a:cubicBezTo>
                <a:cubicBezTo>
                  <a:pt x="437392" y="562393"/>
                  <a:pt x="437392" y="562393"/>
                  <a:pt x="437392" y="562393"/>
                </a:cubicBezTo>
                <a:cubicBezTo>
                  <a:pt x="427542" y="559127"/>
                  <a:pt x="417692" y="555862"/>
                  <a:pt x="407842" y="549332"/>
                </a:cubicBezTo>
                <a:cubicBezTo>
                  <a:pt x="371727" y="575453"/>
                  <a:pt x="371727" y="575453"/>
                  <a:pt x="371727" y="575453"/>
                </a:cubicBezTo>
                <a:cubicBezTo>
                  <a:pt x="345461" y="549332"/>
                  <a:pt x="345461" y="549332"/>
                  <a:pt x="345461" y="549332"/>
                </a:cubicBezTo>
                <a:cubicBezTo>
                  <a:pt x="371727" y="513415"/>
                  <a:pt x="371727" y="513415"/>
                  <a:pt x="371727" y="513415"/>
                </a:cubicBezTo>
                <a:cubicBezTo>
                  <a:pt x="368444" y="510150"/>
                  <a:pt x="368444" y="506884"/>
                  <a:pt x="365161" y="500354"/>
                </a:cubicBezTo>
                <a:cubicBezTo>
                  <a:pt x="361877" y="497089"/>
                  <a:pt x="361877" y="490558"/>
                  <a:pt x="358594" y="484028"/>
                </a:cubicBezTo>
                <a:cubicBezTo>
                  <a:pt x="315912" y="480763"/>
                  <a:pt x="315912" y="480763"/>
                  <a:pt x="315912" y="480763"/>
                </a:cubicBezTo>
                <a:cubicBezTo>
                  <a:pt x="315912" y="441580"/>
                  <a:pt x="315912" y="441580"/>
                  <a:pt x="315912" y="441580"/>
                </a:cubicBezTo>
                <a:cubicBezTo>
                  <a:pt x="358594" y="438315"/>
                  <a:pt x="358594" y="438315"/>
                  <a:pt x="358594" y="438315"/>
                </a:cubicBezTo>
                <a:cubicBezTo>
                  <a:pt x="361877" y="425255"/>
                  <a:pt x="365161" y="415459"/>
                  <a:pt x="371727" y="408929"/>
                </a:cubicBezTo>
                <a:cubicBezTo>
                  <a:pt x="345461" y="373011"/>
                  <a:pt x="345461" y="373011"/>
                  <a:pt x="345461" y="373011"/>
                </a:cubicBezTo>
                <a:cubicBezTo>
                  <a:pt x="371727" y="346890"/>
                  <a:pt x="371727" y="346890"/>
                  <a:pt x="371727" y="346890"/>
                </a:cubicBezTo>
                <a:cubicBezTo>
                  <a:pt x="407842" y="373011"/>
                  <a:pt x="407842" y="373011"/>
                  <a:pt x="407842" y="373011"/>
                </a:cubicBezTo>
                <a:cubicBezTo>
                  <a:pt x="411126" y="369746"/>
                  <a:pt x="414409" y="366481"/>
                  <a:pt x="420975" y="366481"/>
                </a:cubicBezTo>
                <a:cubicBezTo>
                  <a:pt x="424259" y="363216"/>
                  <a:pt x="430825" y="363216"/>
                  <a:pt x="434108" y="359951"/>
                </a:cubicBezTo>
                <a:cubicBezTo>
                  <a:pt x="440675" y="317503"/>
                  <a:pt x="440675" y="317503"/>
                  <a:pt x="440675" y="317503"/>
                </a:cubicBezTo>
                <a:close/>
                <a:moveTo>
                  <a:pt x="144357" y="0"/>
                </a:moveTo>
                <a:cubicBezTo>
                  <a:pt x="177166" y="52917"/>
                  <a:pt x="177166" y="52917"/>
                  <a:pt x="177166" y="52917"/>
                </a:cubicBezTo>
                <a:cubicBezTo>
                  <a:pt x="183727" y="52917"/>
                  <a:pt x="190289" y="52917"/>
                  <a:pt x="196851" y="52917"/>
                </a:cubicBezTo>
                <a:cubicBezTo>
                  <a:pt x="203412" y="52917"/>
                  <a:pt x="213255" y="52917"/>
                  <a:pt x="219817" y="52917"/>
                </a:cubicBezTo>
                <a:cubicBezTo>
                  <a:pt x="252625" y="0"/>
                  <a:pt x="252625" y="0"/>
                  <a:pt x="252625" y="0"/>
                </a:cubicBezTo>
                <a:cubicBezTo>
                  <a:pt x="298557" y="19844"/>
                  <a:pt x="298557" y="19844"/>
                  <a:pt x="298557" y="19844"/>
                </a:cubicBezTo>
                <a:cubicBezTo>
                  <a:pt x="285433" y="79375"/>
                  <a:pt x="285433" y="79375"/>
                  <a:pt x="285433" y="79375"/>
                </a:cubicBezTo>
                <a:cubicBezTo>
                  <a:pt x="295276" y="89297"/>
                  <a:pt x="305118" y="99219"/>
                  <a:pt x="314961" y="112448"/>
                </a:cubicBezTo>
                <a:cubicBezTo>
                  <a:pt x="374016" y="95911"/>
                  <a:pt x="374016" y="95911"/>
                  <a:pt x="374016" y="95911"/>
                </a:cubicBezTo>
                <a:cubicBezTo>
                  <a:pt x="393701" y="145521"/>
                  <a:pt x="393701" y="145521"/>
                  <a:pt x="393701" y="145521"/>
                </a:cubicBezTo>
                <a:cubicBezTo>
                  <a:pt x="341208" y="178593"/>
                  <a:pt x="341208" y="178593"/>
                  <a:pt x="341208" y="178593"/>
                </a:cubicBezTo>
                <a:cubicBezTo>
                  <a:pt x="341208" y="185208"/>
                  <a:pt x="341208" y="191823"/>
                  <a:pt x="341208" y="198437"/>
                </a:cubicBezTo>
                <a:cubicBezTo>
                  <a:pt x="341208" y="205052"/>
                  <a:pt x="341208" y="211666"/>
                  <a:pt x="341208" y="221588"/>
                </a:cubicBezTo>
                <a:cubicBezTo>
                  <a:pt x="393701" y="251354"/>
                  <a:pt x="393701" y="251354"/>
                  <a:pt x="393701" y="251354"/>
                </a:cubicBezTo>
                <a:cubicBezTo>
                  <a:pt x="374016" y="300963"/>
                  <a:pt x="374016" y="300963"/>
                  <a:pt x="374016" y="300963"/>
                </a:cubicBezTo>
                <a:cubicBezTo>
                  <a:pt x="314961" y="284427"/>
                  <a:pt x="314961" y="284427"/>
                  <a:pt x="314961" y="284427"/>
                </a:cubicBezTo>
                <a:cubicBezTo>
                  <a:pt x="305118" y="297656"/>
                  <a:pt x="295276" y="307577"/>
                  <a:pt x="282153" y="317499"/>
                </a:cubicBezTo>
                <a:cubicBezTo>
                  <a:pt x="298557" y="377030"/>
                  <a:pt x="298557" y="377030"/>
                  <a:pt x="298557" y="377030"/>
                </a:cubicBezTo>
                <a:cubicBezTo>
                  <a:pt x="249344" y="396874"/>
                  <a:pt x="249344" y="396874"/>
                  <a:pt x="249344" y="396874"/>
                </a:cubicBezTo>
                <a:cubicBezTo>
                  <a:pt x="216536" y="343958"/>
                  <a:pt x="216536" y="343958"/>
                  <a:pt x="216536" y="343958"/>
                </a:cubicBezTo>
                <a:cubicBezTo>
                  <a:pt x="209974" y="343958"/>
                  <a:pt x="203412" y="343958"/>
                  <a:pt x="196851" y="343958"/>
                </a:cubicBezTo>
                <a:cubicBezTo>
                  <a:pt x="190289" y="343958"/>
                  <a:pt x="183727" y="343958"/>
                  <a:pt x="173885" y="343958"/>
                </a:cubicBezTo>
                <a:cubicBezTo>
                  <a:pt x="144357" y="396874"/>
                  <a:pt x="144357" y="396874"/>
                  <a:pt x="144357" y="396874"/>
                </a:cubicBezTo>
                <a:cubicBezTo>
                  <a:pt x="95145" y="377030"/>
                  <a:pt x="95145" y="377030"/>
                  <a:pt x="95145" y="377030"/>
                </a:cubicBezTo>
                <a:cubicBezTo>
                  <a:pt x="111549" y="314192"/>
                  <a:pt x="111549" y="314192"/>
                  <a:pt x="111549" y="314192"/>
                </a:cubicBezTo>
                <a:cubicBezTo>
                  <a:pt x="98425" y="307577"/>
                  <a:pt x="88583" y="294348"/>
                  <a:pt x="78740" y="284427"/>
                </a:cubicBezTo>
                <a:cubicBezTo>
                  <a:pt x="19685" y="300963"/>
                  <a:pt x="19685" y="300963"/>
                  <a:pt x="19685" y="300963"/>
                </a:cubicBezTo>
                <a:cubicBezTo>
                  <a:pt x="0" y="251354"/>
                  <a:pt x="0" y="251354"/>
                  <a:pt x="0" y="251354"/>
                </a:cubicBezTo>
                <a:cubicBezTo>
                  <a:pt x="52494" y="218281"/>
                  <a:pt x="52494" y="218281"/>
                  <a:pt x="52494" y="218281"/>
                </a:cubicBezTo>
                <a:cubicBezTo>
                  <a:pt x="52494" y="211666"/>
                  <a:pt x="52494" y="205052"/>
                  <a:pt x="52494" y="198437"/>
                </a:cubicBezTo>
                <a:cubicBezTo>
                  <a:pt x="52494" y="188515"/>
                  <a:pt x="52494" y="181901"/>
                  <a:pt x="52494" y="175286"/>
                </a:cubicBezTo>
                <a:cubicBezTo>
                  <a:pt x="0" y="142213"/>
                  <a:pt x="0" y="142213"/>
                  <a:pt x="0" y="142213"/>
                </a:cubicBezTo>
                <a:cubicBezTo>
                  <a:pt x="19685" y="95911"/>
                  <a:pt x="19685" y="95911"/>
                  <a:pt x="19685" y="95911"/>
                </a:cubicBezTo>
                <a:cubicBezTo>
                  <a:pt x="78740" y="112448"/>
                  <a:pt x="78740" y="112448"/>
                  <a:pt x="78740" y="112448"/>
                </a:cubicBezTo>
                <a:cubicBezTo>
                  <a:pt x="88583" y="99219"/>
                  <a:pt x="98425" y="89297"/>
                  <a:pt x="111549" y="79375"/>
                </a:cubicBezTo>
                <a:cubicBezTo>
                  <a:pt x="95145" y="19844"/>
                  <a:pt x="95145" y="19844"/>
                  <a:pt x="95145" y="19844"/>
                </a:cubicBezTo>
                <a:cubicBezTo>
                  <a:pt x="144357" y="0"/>
                  <a:pt x="144357" y="0"/>
                  <a:pt x="144357" y="0"/>
                </a:cubicBezTo>
                <a:close/>
              </a:path>
            </a:pathLst>
          </a:custGeom>
          <a:solidFill>
            <a:srgbClr val="C8C8B1"/>
          </a:solidFill>
          <a:ln w="30163" cap="rnd">
            <a:solidFill>
              <a:srgbClr val="C8C8B1"/>
            </a:solidFill>
            <a:prstDash val="solid"/>
            <a:round/>
          </a:ln>
        </p:spPr>
        <p:txBody>
          <a:bodyPr wrap="square" lIns="80296" tIns="40148" rIns="80296" bIns="40148">
            <a:noAutofit/>
          </a:bodyPr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5" name="Rectangle 19"/>
          <p:cNvSpPr/>
          <p:nvPr>
            <p:custDataLst>
              <p:tags r:id="rId14"/>
            </p:custDataLst>
          </p:nvPr>
        </p:nvSpPr>
        <p:spPr>
          <a:xfrm>
            <a:off x="5209734" y="3879745"/>
            <a:ext cx="1015733" cy="48683"/>
          </a:xfrm>
          <a:prstGeom prst="rect">
            <a:avLst/>
          </a:prstGeom>
          <a:solidFill>
            <a:srgbClr val="989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240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9" name="Rectangle 6"/>
          <p:cNvSpPr/>
          <p:nvPr>
            <p:custDataLst>
              <p:tags r:id="rId15"/>
            </p:custDataLst>
          </p:nvPr>
        </p:nvSpPr>
        <p:spPr>
          <a:xfrm>
            <a:off x="5209734" y="1677479"/>
            <a:ext cx="1015733" cy="914242"/>
          </a:xfrm>
          <a:prstGeom prst="rect">
            <a:avLst/>
          </a:prstGeom>
          <a:solidFill>
            <a:srgbClr val="989A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240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44" name="TextBox 8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194882" y="3019962"/>
            <a:ext cx="1045438" cy="84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1200"/>
              </a:spcBef>
              <a:defRPr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excel</a:t>
            </a:r>
            <a:r>
              <a:rPr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表格汇报</a:t>
            </a: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45" name="矩形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237788" y="2756746"/>
            <a:ext cx="959624" cy="19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 fontScale="30000"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+mn-ea"/>
              </a:rPr>
              <a:t>添加标题</a:t>
            </a:r>
            <a:endParaRPr lang="zh-CN" altLang="en-US" sz="1800" b="1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  <a:cs typeface="+mn-ea"/>
            </a:endParaRPr>
          </a:p>
        </p:txBody>
      </p:sp>
      <p:grpSp>
        <p:nvGrpSpPr>
          <p:cNvPr id="3" name="组合 2"/>
          <p:cNvGrpSpPr/>
          <p:nvPr>
            <p:custDataLst>
              <p:tags r:id="rId18"/>
            </p:custDataLst>
          </p:nvPr>
        </p:nvGrpSpPr>
        <p:grpSpPr>
          <a:xfrm>
            <a:off x="5584342" y="2001752"/>
            <a:ext cx="266516" cy="265696"/>
            <a:chOff x="9084462" y="2238370"/>
            <a:chExt cx="512762" cy="511184"/>
          </a:xfrm>
        </p:grpSpPr>
        <p:sp>
          <p:nvSpPr>
            <p:cNvPr id="94" name="Rectangle 211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108281" y="2681287"/>
              <a:ext cx="66676" cy="68262"/>
            </a:xfrm>
            <a:prstGeom prst="rect">
              <a:avLst/>
            </a:prstGeom>
            <a:solidFill>
              <a:srgbClr val="C8C8B1"/>
            </a:solidFill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8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95" name="Rectangle 212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9241631" y="2593975"/>
              <a:ext cx="66676" cy="155575"/>
            </a:xfrm>
            <a:prstGeom prst="rect">
              <a:avLst/>
            </a:prstGeom>
            <a:solidFill>
              <a:srgbClr val="C8C8B1"/>
            </a:solidFill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8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96" name="Rectangle 213"/>
            <p:cNvSpPr>
              <a:spLocks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9374981" y="2482850"/>
              <a:ext cx="65087" cy="266700"/>
            </a:xfrm>
            <a:prstGeom prst="rect">
              <a:avLst/>
            </a:prstGeom>
            <a:solidFill>
              <a:srgbClr val="C8C8B1"/>
            </a:solidFill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8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97" name="Rectangle 214"/>
            <p:cNvSpPr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9508332" y="2373316"/>
              <a:ext cx="65087" cy="376238"/>
            </a:xfrm>
            <a:prstGeom prst="rect">
              <a:avLst/>
            </a:prstGeom>
            <a:solidFill>
              <a:srgbClr val="C8C8B1"/>
            </a:solidFill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8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98" name="Line 215"/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 flipH="1">
              <a:off x="9084462" y="2749550"/>
              <a:ext cx="512762" cy="0"/>
            </a:xfrm>
            <a:prstGeom prst="line">
              <a:avLst/>
            </a:prstGeom>
            <a:solidFill>
              <a:srgbClr val="FFFFFF"/>
            </a:solidFill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8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99" name="Line 216"/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 flipH="1">
              <a:off x="9108274" y="2238370"/>
              <a:ext cx="465138" cy="400050"/>
            </a:xfrm>
            <a:prstGeom prst="line">
              <a:avLst/>
            </a:prstGeom>
            <a:solidFill>
              <a:srgbClr val="FFFFFF"/>
            </a:solidFill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8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  <p:sp>
          <p:nvSpPr>
            <p:cNvPr id="100" name="Freeform 217"/>
            <p:cNvSpPr/>
            <p:nvPr>
              <p:custDataLst>
                <p:tags r:id="rId25"/>
              </p:custDataLst>
            </p:nvPr>
          </p:nvSpPr>
          <p:spPr bwMode="auto">
            <a:xfrm>
              <a:off x="9508266" y="2238379"/>
              <a:ext cx="65087" cy="68263"/>
            </a:xfrm>
            <a:custGeom>
              <a:avLst/>
              <a:gdLst>
                <a:gd name="T0" fmla="*/ 0 w 57"/>
                <a:gd name="T1" fmla="*/ 0 h 57"/>
                <a:gd name="T2" fmla="*/ 57 w 57"/>
                <a:gd name="T3" fmla="*/ 0 h 57"/>
                <a:gd name="T4" fmla="*/ 57 w 57"/>
                <a:gd name="T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57">
                  <a:moveTo>
                    <a:pt x="0" y="0"/>
                  </a:moveTo>
                  <a:lnTo>
                    <a:pt x="57" y="0"/>
                  </a:lnTo>
                  <a:lnTo>
                    <a:pt x="57" y="57"/>
                  </a:lnTo>
                </a:path>
              </a:pathLst>
            </a:custGeom>
            <a:solidFill>
              <a:srgbClr val="C8C8B1"/>
            </a:solidFill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80296" tIns="40148" rIns="80296" bIns="40148"/>
            <a:lstStyle/>
            <a:p>
              <a:pPr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58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endParaRPr>
            </a:p>
          </p:txBody>
        </p:sp>
      </p:grpSp>
      <p:sp>
        <p:nvSpPr>
          <p:cNvPr id="33" name="Rectangle 13"/>
          <p:cNvSpPr/>
          <p:nvPr>
            <p:custDataLst>
              <p:tags r:id="rId26"/>
            </p:custDataLst>
          </p:nvPr>
        </p:nvSpPr>
        <p:spPr>
          <a:xfrm>
            <a:off x="3017644" y="3879745"/>
            <a:ext cx="1015732" cy="48683"/>
          </a:xfrm>
          <a:prstGeom prst="rect">
            <a:avLst/>
          </a:prstGeom>
          <a:solidFill>
            <a:srgbClr val="F5C2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240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37" name="Rectangle 6"/>
          <p:cNvSpPr/>
          <p:nvPr>
            <p:custDataLst>
              <p:tags r:id="rId27"/>
            </p:custDataLst>
          </p:nvPr>
        </p:nvSpPr>
        <p:spPr>
          <a:xfrm>
            <a:off x="3017644" y="1674178"/>
            <a:ext cx="1015732" cy="913417"/>
          </a:xfrm>
          <a:prstGeom prst="rect">
            <a:avLst/>
          </a:prstGeom>
          <a:solidFill>
            <a:srgbClr val="F5C2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th-TH" sz="240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46" name="TextBox 8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002792" y="3030689"/>
            <a:ext cx="1045437" cy="84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ts val="1200"/>
              </a:spcBef>
              <a:defRPr/>
            </a:pPr>
            <a:r>
              <a:rPr lang="en-US" altLang="zh-CN" sz="180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word</a:t>
            </a:r>
            <a:r>
              <a:rPr lang="zh-CN" altLang="en-US" sz="180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文档汇报</a:t>
            </a:r>
            <a:endParaRPr lang="zh-CN" altLang="en-US" sz="180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47" name="矩形 20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045698" y="2768298"/>
            <a:ext cx="959624" cy="19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 fontScale="30000"/>
          </a:bodyPr>
          <a:lstStyle>
            <a:lvl1pPr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+mn-ea"/>
              </a:rPr>
              <a:t>添加标题</a:t>
            </a:r>
            <a:endParaRPr lang="zh-CN" altLang="en-US" sz="1800" b="1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  <a:cs typeface="+mn-ea"/>
            </a:endParaRPr>
          </a:p>
        </p:txBody>
      </p:sp>
      <p:sp>
        <p:nvSpPr>
          <p:cNvPr id="101" name="Freeform 150"/>
          <p:cNvSpPr>
            <a:spLocks noEditPoints="1"/>
          </p:cNvSpPr>
          <p:nvPr>
            <p:custDataLst>
              <p:tags r:id="rId30"/>
            </p:custDataLst>
          </p:nvPr>
        </p:nvSpPr>
        <p:spPr bwMode="auto">
          <a:xfrm>
            <a:off x="4514666" y="2023620"/>
            <a:ext cx="213708" cy="214533"/>
          </a:xfrm>
          <a:custGeom>
            <a:avLst/>
            <a:gdLst>
              <a:gd name="T0" fmla="*/ 46 w 91"/>
              <a:gd name="T1" fmla="*/ 0 h 91"/>
              <a:gd name="T2" fmla="*/ 78 w 91"/>
              <a:gd name="T3" fmla="*/ 14 h 91"/>
              <a:gd name="T4" fmla="*/ 91 w 91"/>
              <a:gd name="T5" fmla="*/ 46 h 91"/>
              <a:gd name="T6" fmla="*/ 78 w 91"/>
              <a:gd name="T7" fmla="*/ 78 h 91"/>
              <a:gd name="T8" fmla="*/ 46 w 91"/>
              <a:gd name="T9" fmla="*/ 91 h 91"/>
              <a:gd name="T10" fmla="*/ 13 w 91"/>
              <a:gd name="T11" fmla="*/ 78 h 91"/>
              <a:gd name="T12" fmla="*/ 0 w 91"/>
              <a:gd name="T13" fmla="*/ 46 h 91"/>
              <a:gd name="T14" fmla="*/ 13 w 91"/>
              <a:gd name="T15" fmla="*/ 14 h 91"/>
              <a:gd name="T16" fmla="*/ 46 w 91"/>
              <a:gd name="T17" fmla="*/ 0 h 91"/>
              <a:gd name="T18" fmla="*/ 63 w 91"/>
              <a:gd name="T19" fmla="*/ 51 h 91"/>
              <a:gd name="T20" fmla="*/ 64 w 91"/>
              <a:gd name="T21" fmla="*/ 41 h 91"/>
              <a:gd name="T22" fmla="*/ 52 w 91"/>
              <a:gd name="T23" fmla="*/ 34 h 91"/>
              <a:gd name="T24" fmla="*/ 41 w 91"/>
              <a:gd name="T25" fmla="*/ 27 h 91"/>
              <a:gd name="T26" fmla="*/ 32 w 91"/>
              <a:gd name="T27" fmla="*/ 32 h 91"/>
              <a:gd name="T28" fmla="*/ 32 w 91"/>
              <a:gd name="T29" fmla="*/ 46 h 91"/>
              <a:gd name="T30" fmla="*/ 32 w 91"/>
              <a:gd name="T31" fmla="*/ 59 h 91"/>
              <a:gd name="T32" fmla="*/ 40 w 91"/>
              <a:gd name="T33" fmla="*/ 65 h 91"/>
              <a:gd name="T34" fmla="*/ 52 w 91"/>
              <a:gd name="T35" fmla="*/ 58 h 91"/>
              <a:gd name="T36" fmla="*/ 63 w 91"/>
              <a:gd name="T37" fmla="*/ 51 h 91"/>
              <a:gd name="T38" fmla="*/ 66 w 91"/>
              <a:gd name="T39" fmla="*/ 25 h 91"/>
              <a:gd name="T40" fmla="*/ 46 w 91"/>
              <a:gd name="T41" fmla="*/ 16 h 91"/>
              <a:gd name="T42" fmla="*/ 25 w 91"/>
              <a:gd name="T43" fmla="*/ 25 h 91"/>
              <a:gd name="T44" fmla="*/ 16 w 91"/>
              <a:gd name="T45" fmla="*/ 46 h 91"/>
              <a:gd name="T46" fmla="*/ 25 w 91"/>
              <a:gd name="T47" fmla="*/ 67 h 91"/>
              <a:gd name="T48" fmla="*/ 46 w 91"/>
              <a:gd name="T49" fmla="*/ 75 h 91"/>
              <a:gd name="T50" fmla="*/ 66 w 91"/>
              <a:gd name="T51" fmla="*/ 67 h 91"/>
              <a:gd name="T52" fmla="*/ 75 w 91"/>
              <a:gd name="T53" fmla="*/ 46 h 91"/>
              <a:gd name="T54" fmla="*/ 66 w 91"/>
              <a:gd name="T55" fmla="*/ 25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1" h="91">
                <a:moveTo>
                  <a:pt x="46" y="0"/>
                </a:moveTo>
                <a:cubicBezTo>
                  <a:pt x="58" y="0"/>
                  <a:pt x="70" y="5"/>
                  <a:pt x="78" y="14"/>
                </a:cubicBezTo>
                <a:cubicBezTo>
                  <a:pt x="86" y="22"/>
                  <a:pt x="91" y="33"/>
                  <a:pt x="91" y="46"/>
                </a:cubicBezTo>
                <a:cubicBezTo>
                  <a:pt x="91" y="58"/>
                  <a:pt x="86" y="70"/>
                  <a:pt x="78" y="78"/>
                </a:cubicBezTo>
                <a:cubicBezTo>
                  <a:pt x="70" y="86"/>
                  <a:pt x="58" y="91"/>
                  <a:pt x="46" y="91"/>
                </a:cubicBezTo>
                <a:cubicBezTo>
                  <a:pt x="33" y="91"/>
                  <a:pt x="22" y="86"/>
                  <a:pt x="13" y="78"/>
                </a:cubicBezTo>
                <a:cubicBezTo>
                  <a:pt x="5" y="70"/>
                  <a:pt x="0" y="58"/>
                  <a:pt x="0" y="46"/>
                </a:cubicBezTo>
                <a:cubicBezTo>
                  <a:pt x="0" y="33"/>
                  <a:pt x="5" y="22"/>
                  <a:pt x="13" y="14"/>
                </a:cubicBezTo>
                <a:cubicBezTo>
                  <a:pt x="22" y="5"/>
                  <a:pt x="33" y="0"/>
                  <a:pt x="46" y="0"/>
                </a:cubicBezTo>
                <a:close/>
                <a:moveTo>
                  <a:pt x="63" y="51"/>
                </a:moveTo>
                <a:cubicBezTo>
                  <a:pt x="68" y="48"/>
                  <a:pt x="69" y="44"/>
                  <a:pt x="64" y="41"/>
                </a:cubicBezTo>
                <a:cubicBezTo>
                  <a:pt x="60" y="39"/>
                  <a:pt x="56" y="36"/>
                  <a:pt x="52" y="34"/>
                </a:cubicBezTo>
                <a:cubicBezTo>
                  <a:pt x="48" y="32"/>
                  <a:pt x="44" y="30"/>
                  <a:pt x="41" y="27"/>
                </a:cubicBezTo>
                <a:cubicBezTo>
                  <a:pt x="36" y="25"/>
                  <a:pt x="32" y="26"/>
                  <a:pt x="32" y="32"/>
                </a:cubicBezTo>
                <a:cubicBezTo>
                  <a:pt x="32" y="36"/>
                  <a:pt x="32" y="41"/>
                  <a:pt x="32" y="46"/>
                </a:cubicBezTo>
                <a:cubicBezTo>
                  <a:pt x="32" y="50"/>
                  <a:pt x="32" y="55"/>
                  <a:pt x="32" y="59"/>
                </a:cubicBezTo>
                <a:cubicBezTo>
                  <a:pt x="32" y="64"/>
                  <a:pt x="35" y="67"/>
                  <a:pt x="40" y="65"/>
                </a:cubicBezTo>
                <a:cubicBezTo>
                  <a:pt x="44" y="62"/>
                  <a:pt x="48" y="60"/>
                  <a:pt x="52" y="58"/>
                </a:cubicBezTo>
                <a:cubicBezTo>
                  <a:pt x="56" y="55"/>
                  <a:pt x="60" y="53"/>
                  <a:pt x="63" y="51"/>
                </a:cubicBezTo>
                <a:close/>
                <a:moveTo>
                  <a:pt x="66" y="25"/>
                </a:moveTo>
                <a:cubicBezTo>
                  <a:pt x="61" y="20"/>
                  <a:pt x="54" y="16"/>
                  <a:pt x="46" y="16"/>
                </a:cubicBezTo>
                <a:cubicBezTo>
                  <a:pt x="38" y="16"/>
                  <a:pt x="30" y="20"/>
                  <a:pt x="25" y="25"/>
                </a:cubicBezTo>
                <a:cubicBezTo>
                  <a:pt x="20" y="30"/>
                  <a:pt x="16" y="38"/>
                  <a:pt x="16" y="46"/>
                </a:cubicBezTo>
                <a:cubicBezTo>
                  <a:pt x="16" y="54"/>
                  <a:pt x="20" y="61"/>
                  <a:pt x="25" y="67"/>
                </a:cubicBezTo>
                <a:cubicBezTo>
                  <a:pt x="30" y="72"/>
                  <a:pt x="38" y="75"/>
                  <a:pt x="46" y="75"/>
                </a:cubicBezTo>
                <a:cubicBezTo>
                  <a:pt x="54" y="75"/>
                  <a:pt x="61" y="72"/>
                  <a:pt x="66" y="67"/>
                </a:cubicBezTo>
                <a:cubicBezTo>
                  <a:pt x="72" y="61"/>
                  <a:pt x="75" y="54"/>
                  <a:pt x="75" y="46"/>
                </a:cubicBezTo>
                <a:cubicBezTo>
                  <a:pt x="75" y="38"/>
                  <a:pt x="72" y="30"/>
                  <a:pt x="66" y="25"/>
                </a:cubicBezTo>
                <a:close/>
              </a:path>
            </a:pathLst>
          </a:custGeom>
          <a:solidFill>
            <a:srgbClr val="C8C8B1"/>
          </a:solidFill>
          <a:ln>
            <a:noFill/>
          </a:ln>
        </p:spPr>
        <p:txBody>
          <a:bodyPr lIns="80296" tIns="40148" rIns="80296" bIns="40148"/>
          <a:lstStyle/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580">
              <a:solidFill>
                <a:srgbClr val="000000"/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6" t="22001"/>
          <a:stretch>
            <a:fillRect/>
          </a:stretch>
        </p:blipFill>
        <p:spPr>
          <a:xfrm flipH="1">
            <a:off x="149225" y="3116580"/>
            <a:ext cx="2563495" cy="2026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484292" y="227722"/>
            <a:ext cx="9663112" cy="759311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defPPr>
              <a:defRPr lang="zh-CN"/>
            </a:defPPr>
            <a:lvl1pPr defTabSz="91440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3600">
                <a:latin typeface="隶书" charset="0"/>
                <a:ea typeface="隶书" charset="0"/>
                <a:cs typeface="+mn-ea"/>
              </a:defRPr>
            </a:lvl1pPr>
          </a:lstStyle>
          <a:p>
            <a:r>
              <a:rPr lang="zh-CN" altLang="en-US" sz="2800" dirty="0">
                <a:solidFill>
                  <a:srgbClr val="000000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Arial" panose="020B0604020202020204" pitchFamily="34" charset="0"/>
                <a:ea typeface="隶书" panose="02010509060101010101" pitchFamily="49" charset="-122"/>
              </a:rPr>
              <a:t>六、拥有感恩之心</a:t>
            </a:r>
            <a:endParaRPr lang="zh-CN" altLang="en-US" sz="2800" dirty="0">
              <a:solidFill>
                <a:srgbClr val="000000"/>
              </a:solidFill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2178050" y="1278255"/>
            <a:ext cx="561848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normAutofit lnSpcReduction="20000"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latin typeface="隶书" charset="0"/>
                <a:ea typeface="隶书" charset="0"/>
              </a:defRPr>
            </a:lvl1pPr>
          </a:lstStyle>
          <a:p>
            <a:pPr algn="l"/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感恩父母养育之恩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感恩公司培养之情 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感恩领导知遇之恩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感恩同事帮助之情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帮我们是情分，不帮我们是本分。</a:t>
            </a:r>
            <a:endParaRPr lang="zh-CN" altLang="en-US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滴水之恩，涌泉以报</a:t>
            </a:r>
            <a:r>
              <a:rPr lang="en-US" altLang="zh-CN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.....</a:t>
            </a:r>
            <a:endParaRPr lang="en-US" altLang="zh-CN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6" t="22001"/>
          <a:stretch>
            <a:fillRect/>
          </a:stretch>
        </p:blipFill>
        <p:spPr>
          <a:xfrm flipH="1">
            <a:off x="6580505" y="3097530"/>
            <a:ext cx="2563495" cy="2026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90215" y="1776095"/>
            <a:ext cx="378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>
                <a:solidFill>
                  <a:sysClr val="windowText" lastClr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四、场景应用</a:t>
            </a:r>
            <a:endParaRPr lang="zh-CN" altLang="en-US" sz="3600" b="1" dirty="0">
              <a:solidFill>
                <a:sysClr val="windowText" lastClr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5" y="2519577"/>
            <a:ext cx="3251200" cy="1190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63711" y="1174448"/>
            <a:ext cx="2011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隶书" charset="0"/>
              </a:rPr>
              <a:t>机会平台比薪水重要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隶书" charset="0"/>
            </a:endParaRPr>
          </a:p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09072" y="1953860"/>
            <a:ext cx="241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隶书" charset="0"/>
              </a:rPr>
              <a:t>让主动工作成为一种习惯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18407" y="3395071"/>
            <a:ext cx="241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隶书" charset="0"/>
              </a:rPr>
              <a:t>任何事情要做就把它做好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5745" y="1045210"/>
            <a:ext cx="3246120" cy="908685"/>
            <a:chOff x="-1" y="843558"/>
            <a:chExt cx="3788866" cy="1632620"/>
          </a:xfrm>
        </p:grpSpPr>
        <p:pic>
          <p:nvPicPr>
            <p:cNvPr id="10" name="Picture 3" descr="C:\Users\Administrator\Desktop\水墨 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2784"/>
            <a:stretch>
              <a:fillRect/>
            </a:stretch>
          </p:blipFill>
          <p:spPr bwMode="auto">
            <a:xfrm flipH="1">
              <a:off x="-1" y="1779662"/>
              <a:ext cx="3788865" cy="696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" descr="C:\Users\Administrator\Desktop\11519219_230238617143_2副本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2215011" y="843558"/>
              <a:ext cx="1573854" cy="1537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701256" y="1087358"/>
              <a:ext cx="601447" cy="1048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b="1" dirty="0" smtClean="0"/>
                <a:t>1</a:t>
              </a:r>
              <a:endParaRPr lang="zh-CN" altLang="en-US" sz="3200" b="1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5745" y="3107055"/>
            <a:ext cx="4234815" cy="898329"/>
            <a:chOff x="0" y="3219822"/>
            <a:chExt cx="5569790" cy="1850508"/>
          </a:xfrm>
        </p:grpSpPr>
        <p:pic>
          <p:nvPicPr>
            <p:cNvPr id="21" name="Picture 3" descr="C:\Users\Administrator\Desktop\水墨 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17943"/>
            <a:stretch>
              <a:fillRect/>
            </a:stretch>
          </p:blipFill>
          <p:spPr bwMode="auto">
            <a:xfrm flipH="1">
              <a:off x="0" y="3219822"/>
              <a:ext cx="5436096" cy="696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" descr="C:\Users\Administrator\Desktop\11519219_230238617143_2副本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3995936" y="3392041"/>
              <a:ext cx="1573854" cy="1537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470364" y="3868219"/>
              <a:ext cx="601447" cy="1202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b="1" dirty="0" smtClean="0"/>
                <a:t>3</a:t>
              </a:r>
              <a:endParaRPr lang="zh-CN" altLang="en-US" sz="3200" b="1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59485" y="4165600"/>
            <a:ext cx="4954270" cy="829644"/>
            <a:chOff x="0" y="3219822"/>
            <a:chExt cx="5569790" cy="1709593"/>
          </a:xfrm>
        </p:grpSpPr>
        <p:pic>
          <p:nvPicPr>
            <p:cNvPr id="15" name="Picture 3" descr="C:\Users\Administrator\Desktop\水墨 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17943"/>
            <a:stretch>
              <a:fillRect/>
            </a:stretch>
          </p:blipFill>
          <p:spPr bwMode="auto">
            <a:xfrm flipH="1">
              <a:off x="0" y="3219822"/>
              <a:ext cx="5436096" cy="696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" descr="C:\Users\Administrator\Desktop\11519219_230238617143_2副本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3995936" y="3392041"/>
              <a:ext cx="1573854" cy="1537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2"/>
            <p:cNvSpPr txBox="1"/>
            <p:nvPr/>
          </p:nvSpPr>
          <p:spPr>
            <a:xfrm>
              <a:off x="4481786" y="3726901"/>
              <a:ext cx="601447" cy="1202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b="1" dirty="0"/>
                <a:t>4</a:t>
              </a:r>
              <a:endParaRPr lang="en-US" altLang="zh-CN" sz="3200" b="1" dirty="0"/>
            </a:p>
          </p:txBody>
        </p:sp>
      </p:grpSp>
      <p:sp>
        <p:nvSpPr>
          <p:cNvPr id="26" name="TextBox 7"/>
          <p:cNvSpPr txBox="1"/>
          <p:nvPr/>
        </p:nvSpPr>
        <p:spPr>
          <a:xfrm>
            <a:off x="6116372" y="4503146"/>
            <a:ext cx="2418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隶书" charset="0"/>
              </a:rPr>
              <a:t>没有任何借口地完成工作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隶书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484505" y="369570"/>
            <a:ext cx="8175625" cy="675640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一、以十足的勤奋对待工作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33985" y="1882140"/>
            <a:ext cx="5274945" cy="772795"/>
            <a:chOff x="0" y="1502850"/>
            <a:chExt cx="6684137" cy="1632620"/>
          </a:xfrm>
        </p:grpSpPr>
        <p:pic>
          <p:nvPicPr>
            <p:cNvPr id="17" name="Picture 3" descr="C:\Users\Administrator\Desktop\水墨 .png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1656"/>
            <a:stretch>
              <a:fillRect/>
            </a:stretch>
          </p:blipFill>
          <p:spPr bwMode="auto">
            <a:xfrm flipH="1">
              <a:off x="0" y="2438954"/>
              <a:ext cx="6444208" cy="6965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2" descr="C:\Users\Administrator\Desktop\11519219_230238617143_2副本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5110283" y="1502850"/>
              <a:ext cx="1573854" cy="1537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5596731" y="1807019"/>
              <a:ext cx="601447" cy="1232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3200" b="1" dirty="0" smtClean="0"/>
                <a:t>2</a:t>
              </a:r>
              <a:endParaRPr lang="zh-CN" altLang="en-US" sz="3200" b="1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xit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500"/>
                            </p:stCondLst>
                            <p:childTnLst>
                              <p:par>
                                <p:cTn id="69" presetID="2" presetClass="exit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  <p:bldP spid="8" grpId="0"/>
      <p:bldP spid="8" grpId="1"/>
      <p:bldP spid="26" grpId="0"/>
      <p:bldP spid="2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6" name="Picture 12" descr="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75" y="2101692"/>
            <a:ext cx="3309938" cy="208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6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5" y="1145860"/>
            <a:ext cx="2054225" cy="165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6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998947"/>
            <a:ext cx="2057400" cy="165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6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13" y="2943225"/>
            <a:ext cx="2057400" cy="165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5312410" y="1743710"/>
            <a:ext cx="1129665" cy="35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A3B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6F7FA"/>
                  </a:outerShdw>
                </a:effectLst>
              </a14:hiddenEffects>
            </a:ext>
          </a:extLst>
        </p:spPr>
        <p:txBody>
          <a:bodyPr wrap="square" lIns="81640" tIns="40820" rIns="81640" bIns="40820">
            <a:spAutoFit/>
          </a:bodyPr>
          <a:lstStyle>
            <a:lvl1pPr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800" b="1" i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责任心</a:t>
            </a:r>
            <a:endParaRPr lang="zh-CN" altLang="en-US" sz="1800" b="1" i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554413" y="3551875"/>
            <a:ext cx="1219200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A3B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6F7FA"/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 i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主人翁意识</a:t>
            </a:r>
            <a:endParaRPr lang="zh-CN" altLang="en-US" sz="1600" b="1" i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6907213" y="3461864"/>
            <a:ext cx="1219200" cy="57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A3B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6F7FA"/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b="1" i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让敬业成为习惯</a:t>
            </a:r>
            <a:endParaRPr lang="zh-CN" altLang="en-US" sz="1600" b="1" i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8" descr="4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15808">
            <a:off x="4152108" y="2458720"/>
            <a:ext cx="117157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8" descr="4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07313">
            <a:off x="5118100" y="3640457"/>
            <a:ext cx="1303338" cy="76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8" descr="4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40783">
            <a:off x="6147043" y="2423559"/>
            <a:ext cx="1075849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890904" y="395995"/>
            <a:ext cx="9145556" cy="922498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隶书" charset="0"/>
                <a:ea typeface="隶书" charset="0"/>
                <a:cs typeface="+mn-ea"/>
              </a:defRPr>
            </a:lvl1pPr>
          </a:lstStyle>
          <a:p>
            <a:r>
              <a:rPr lang="zh-CN" altLang="en-US" sz="2800"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隶书" charset="0"/>
              </a:rPr>
              <a:t>二、以敬业的精神对待公司</a:t>
            </a:r>
            <a:endParaRPr lang="en-US" altLang="zh-CN" sz="28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6" t="22001"/>
          <a:stretch>
            <a:fillRect/>
          </a:stretch>
        </p:blipFill>
        <p:spPr>
          <a:xfrm flipH="1">
            <a:off x="102870" y="2984500"/>
            <a:ext cx="2579370" cy="203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6" grpId="0" bldLvl="0" animBg="1"/>
      <p:bldP spid="1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170184" name="Picture 200" descr="墨滴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27" y="2961399"/>
            <a:ext cx="2331720" cy="17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0190" name="Group 206"/>
          <p:cNvGrpSpPr/>
          <p:nvPr/>
        </p:nvGrpSpPr>
        <p:grpSpPr bwMode="auto">
          <a:xfrm>
            <a:off x="1658211" y="1925902"/>
            <a:ext cx="3454718" cy="1081508"/>
            <a:chOff x="1086" y="2005"/>
            <a:chExt cx="2418" cy="768"/>
          </a:xfrm>
        </p:grpSpPr>
        <p:sp>
          <p:nvSpPr>
            <p:cNvPr id="170133" name="Freeform 3"/>
            <p:cNvSpPr/>
            <p:nvPr/>
          </p:nvSpPr>
          <p:spPr bwMode="invGray">
            <a:xfrm>
              <a:off x="1086" y="2014"/>
              <a:ext cx="1089" cy="676"/>
            </a:xfrm>
            <a:custGeom>
              <a:avLst/>
              <a:gdLst>
                <a:gd name="T0" fmla="*/ 0 w 735"/>
                <a:gd name="T1" fmla="*/ 0 h 532"/>
                <a:gd name="T2" fmla="*/ 1013 w 735"/>
                <a:gd name="T3" fmla="*/ 536 h 532"/>
                <a:gd name="T4" fmla="*/ 1531 w 735"/>
                <a:gd name="T5" fmla="*/ 536 h 532"/>
                <a:gd name="T6" fmla="*/ 1689 w 735"/>
                <a:gd name="T7" fmla="*/ 662 h 532"/>
                <a:gd name="T8" fmla="*/ 1695 w 735"/>
                <a:gd name="T9" fmla="*/ 1067 h 532"/>
                <a:gd name="T10" fmla="*/ 1586 w 735"/>
                <a:gd name="T11" fmla="*/ 1063 h 532"/>
                <a:gd name="T12" fmla="*/ 1775 w 735"/>
                <a:gd name="T13" fmla="*/ 1413 h 532"/>
                <a:gd name="T14" fmla="*/ 1949 w 735"/>
                <a:gd name="T15" fmla="*/ 1067 h 532"/>
                <a:gd name="T16" fmla="*/ 1845 w 735"/>
                <a:gd name="T17" fmla="*/ 1067 h 532"/>
                <a:gd name="T18" fmla="*/ 1840 w 735"/>
                <a:gd name="T19" fmla="*/ 600 h 532"/>
                <a:gd name="T20" fmla="*/ 1633 w 735"/>
                <a:gd name="T21" fmla="*/ 398 h 532"/>
                <a:gd name="T22" fmla="*/ 889 w 735"/>
                <a:gd name="T23" fmla="*/ 396 h 532"/>
                <a:gd name="T24" fmla="*/ 1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70134" name="Freeform 4"/>
            <p:cNvSpPr/>
            <p:nvPr/>
          </p:nvSpPr>
          <p:spPr bwMode="invGray">
            <a:xfrm>
              <a:off x="2186" y="2005"/>
              <a:ext cx="210" cy="768"/>
            </a:xfrm>
            <a:custGeom>
              <a:avLst/>
              <a:gdLst>
                <a:gd name="T0" fmla="*/ 98 w 142"/>
                <a:gd name="T1" fmla="*/ 3 h 604"/>
                <a:gd name="T2" fmla="*/ 119 w 142"/>
                <a:gd name="T3" fmla="*/ 1253 h 604"/>
                <a:gd name="T4" fmla="*/ 0 w 142"/>
                <a:gd name="T5" fmla="*/ 1258 h 604"/>
                <a:gd name="T6" fmla="*/ 190 w 142"/>
                <a:gd name="T7" fmla="*/ 1603 h 604"/>
                <a:gd name="T8" fmla="*/ 376 w 142"/>
                <a:gd name="T9" fmla="*/ 1258 h 604"/>
                <a:gd name="T10" fmla="*/ 265 w 142"/>
                <a:gd name="T11" fmla="*/ 1258 h 604"/>
                <a:gd name="T12" fmla="*/ 262 w 142"/>
                <a:gd name="T13" fmla="*/ 0 h 604"/>
                <a:gd name="T14" fmla="*/ 98 w 142"/>
                <a:gd name="T15" fmla="*/ 3 h 6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604"/>
                <a:gd name="T26" fmla="*/ 142 w 142"/>
                <a:gd name="T27" fmla="*/ 604 h 6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604">
                  <a:moveTo>
                    <a:pt x="37" y="1"/>
                  </a:moveTo>
                  <a:lnTo>
                    <a:pt x="45" y="472"/>
                  </a:lnTo>
                  <a:lnTo>
                    <a:pt x="0" y="474"/>
                  </a:lnTo>
                  <a:lnTo>
                    <a:pt x="72" y="604"/>
                  </a:lnTo>
                  <a:lnTo>
                    <a:pt x="142" y="474"/>
                  </a:lnTo>
                  <a:lnTo>
                    <a:pt x="100" y="474"/>
                  </a:lnTo>
                  <a:lnTo>
                    <a:pt x="99" y="0"/>
                  </a:lnTo>
                  <a:lnTo>
                    <a:pt x="37" y="1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70135" name="Freeform 5"/>
            <p:cNvSpPr/>
            <p:nvPr/>
          </p:nvSpPr>
          <p:spPr bwMode="invGray">
            <a:xfrm flipH="1">
              <a:off x="2415" y="2014"/>
              <a:ext cx="1089" cy="676"/>
            </a:xfrm>
            <a:custGeom>
              <a:avLst/>
              <a:gdLst>
                <a:gd name="T0" fmla="*/ 0 w 735"/>
                <a:gd name="T1" fmla="*/ 0 h 532"/>
                <a:gd name="T2" fmla="*/ 1013 w 735"/>
                <a:gd name="T3" fmla="*/ 536 h 532"/>
                <a:gd name="T4" fmla="*/ 1531 w 735"/>
                <a:gd name="T5" fmla="*/ 536 h 532"/>
                <a:gd name="T6" fmla="*/ 1689 w 735"/>
                <a:gd name="T7" fmla="*/ 662 h 532"/>
                <a:gd name="T8" fmla="*/ 1695 w 735"/>
                <a:gd name="T9" fmla="*/ 1067 h 532"/>
                <a:gd name="T10" fmla="*/ 1586 w 735"/>
                <a:gd name="T11" fmla="*/ 1063 h 532"/>
                <a:gd name="T12" fmla="*/ 1775 w 735"/>
                <a:gd name="T13" fmla="*/ 1413 h 532"/>
                <a:gd name="T14" fmla="*/ 1949 w 735"/>
                <a:gd name="T15" fmla="*/ 1067 h 532"/>
                <a:gd name="T16" fmla="*/ 1845 w 735"/>
                <a:gd name="T17" fmla="*/ 1067 h 532"/>
                <a:gd name="T18" fmla="*/ 1840 w 735"/>
                <a:gd name="T19" fmla="*/ 600 h 532"/>
                <a:gd name="T20" fmla="*/ 1633 w 735"/>
                <a:gd name="T21" fmla="*/ 398 h 532"/>
                <a:gd name="T22" fmla="*/ 889 w 735"/>
                <a:gd name="T23" fmla="*/ 396 h 532"/>
                <a:gd name="T24" fmla="*/ 182 w 735"/>
                <a:gd name="T25" fmla="*/ 0 h 532"/>
                <a:gd name="T26" fmla="*/ 0 w 735"/>
                <a:gd name="T27" fmla="*/ 0 h 53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35"/>
                <a:gd name="T43" fmla="*/ 0 h 532"/>
                <a:gd name="T44" fmla="*/ 735 w 735"/>
                <a:gd name="T45" fmla="*/ 532 h 53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35" h="532">
                  <a:moveTo>
                    <a:pt x="0" y="0"/>
                  </a:moveTo>
                  <a:cubicBezTo>
                    <a:pt x="0" y="0"/>
                    <a:pt x="85" y="216"/>
                    <a:pt x="382" y="202"/>
                  </a:cubicBezTo>
                  <a:cubicBezTo>
                    <a:pt x="479" y="202"/>
                    <a:pt x="577" y="202"/>
                    <a:pt x="577" y="202"/>
                  </a:cubicBezTo>
                  <a:cubicBezTo>
                    <a:pt x="577" y="202"/>
                    <a:pt x="639" y="201"/>
                    <a:pt x="637" y="249"/>
                  </a:cubicBezTo>
                  <a:cubicBezTo>
                    <a:pt x="638" y="325"/>
                    <a:pt x="639" y="402"/>
                    <a:pt x="639" y="402"/>
                  </a:cubicBezTo>
                  <a:lnTo>
                    <a:pt x="598" y="400"/>
                  </a:lnTo>
                  <a:lnTo>
                    <a:pt x="669" y="532"/>
                  </a:lnTo>
                  <a:lnTo>
                    <a:pt x="735" y="402"/>
                  </a:lnTo>
                  <a:lnTo>
                    <a:pt x="696" y="402"/>
                  </a:lnTo>
                  <a:cubicBezTo>
                    <a:pt x="696" y="402"/>
                    <a:pt x="695" y="314"/>
                    <a:pt x="694" y="226"/>
                  </a:cubicBezTo>
                  <a:cubicBezTo>
                    <a:pt x="687" y="160"/>
                    <a:pt x="616" y="150"/>
                    <a:pt x="616" y="150"/>
                  </a:cubicBezTo>
                  <a:cubicBezTo>
                    <a:pt x="556" y="137"/>
                    <a:pt x="473" y="153"/>
                    <a:pt x="335" y="149"/>
                  </a:cubicBezTo>
                  <a:cubicBezTo>
                    <a:pt x="110" y="126"/>
                    <a:pt x="69" y="0"/>
                    <a:pt x="69" y="0"/>
                  </a:cubicBez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5F5F5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p>
              <a:endParaRPr lang="zh-CN" altLang="en-US"/>
            </a:p>
          </p:txBody>
        </p:sp>
      </p:grpSp>
      <p:grpSp>
        <p:nvGrpSpPr>
          <p:cNvPr id="170191" name="Group 207"/>
          <p:cNvGrpSpPr/>
          <p:nvPr/>
        </p:nvGrpSpPr>
        <p:grpSpPr bwMode="auto">
          <a:xfrm>
            <a:off x="1135380" y="1109980"/>
            <a:ext cx="1199515" cy="982980"/>
            <a:chOff x="720" y="1112"/>
            <a:chExt cx="912" cy="893"/>
          </a:xfrm>
        </p:grpSpPr>
        <p:pic>
          <p:nvPicPr>
            <p:cNvPr id="170173" name="Picture 189" descr="墨滴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112"/>
              <a:ext cx="912" cy="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174" name="Text Box 190"/>
            <p:cNvSpPr txBox="1">
              <a:spLocks noChangeArrowheads="1"/>
            </p:cNvSpPr>
            <p:nvPr/>
          </p:nvSpPr>
          <p:spPr bwMode="auto">
            <a:xfrm>
              <a:off x="720" y="1229"/>
              <a:ext cx="911" cy="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6A3B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6F7FA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隶书" charset="0"/>
                </a:rPr>
                <a:t>与人为善，主动询问是否需要帮助</a:t>
              </a:r>
              <a:endPara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endParaRPr>
            </a:p>
          </p:txBody>
        </p:sp>
      </p:grpSp>
      <p:grpSp>
        <p:nvGrpSpPr>
          <p:cNvPr id="170192" name="Group 208"/>
          <p:cNvGrpSpPr/>
          <p:nvPr/>
        </p:nvGrpSpPr>
        <p:grpSpPr bwMode="auto">
          <a:xfrm>
            <a:off x="2712720" y="1144270"/>
            <a:ext cx="1079500" cy="925830"/>
            <a:chOff x="1824" y="1093"/>
            <a:chExt cx="912" cy="893"/>
          </a:xfrm>
        </p:grpSpPr>
        <p:pic>
          <p:nvPicPr>
            <p:cNvPr id="170177" name="Picture 193" descr="墨滴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093"/>
              <a:ext cx="912" cy="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178" name="Text Box 194"/>
            <p:cNvSpPr txBox="1">
              <a:spLocks noChangeArrowheads="1"/>
            </p:cNvSpPr>
            <p:nvPr/>
          </p:nvSpPr>
          <p:spPr bwMode="auto">
            <a:xfrm>
              <a:off x="1920" y="1314"/>
              <a:ext cx="816" cy="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6A3B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6F7FA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隶书" charset="0"/>
                </a:rPr>
                <a:t> 共同工作，少谈私事</a:t>
              </a:r>
              <a:endPara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endParaRPr>
            </a:p>
          </p:txBody>
        </p:sp>
      </p:grpSp>
      <p:grpSp>
        <p:nvGrpSpPr>
          <p:cNvPr id="170193" name="Group 209"/>
          <p:cNvGrpSpPr/>
          <p:nvPr/>
        </p:nvGrpSpPr>
        <p:grpSpPr bwMode="auto">
          <a:xfrm>
            <a:off x="4358640" y="1209040"/>
            <a:ext cx="1096010" cy="803910"/>
            <a:chOff x="2976" y="1045"/>
            <a:chExt cx="912" cy="893"/>
          </a:xfrm>
        </p:grpSpPr>
        <p:pic>
          <p:nvPicPr>
            <p:cNvPr id="170180" name="Picture 196" descr="墨滴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1045"/>
              <a:ext cx="912" cy="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181" name="Text Box 197"/>
            <p:cNvSpPr txBox="1">
              <a:spLocks noChangeArrowheads="1"/>
            </p:cNvSpPr>
            <p:nvPr/>
          </p:nvSpPr>
          <p:spPr bwMode="auto">
            <a:xfrm>
              <a:off x="2976" y="1266"/>
              <a:ext cx="912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6A3B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6F7FA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p>
              <a:pPr algn="ctr"/>
              <a:r>
                <a:rPr lang="zh-CN" altLang="en-US" sz="14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隶书" charset="0"/>
                </a:rPr>
                <a:t>施恩不图报</a:t>
              </a:r>
              <a:endParaRPr lang="zh-CN" altLang="en-US" sz="1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endParaRPr>
            </a:p>
          </p:txBody>
        </p:sp>
      </p:grpSp>
      <p:sp>
        <p:nvSpPr>
          <p:cNvPr id="170185" name="Text Box 201"/>
          <p:cNvSpPr txBox="1">
            <a:spLocks noChangeArrowheads="1"/>
          </p:cNvSpPr>
          <p:nvPr/>
        </p:nvSpPr>
        <p:spPr bwMode="auto">
          <a:xfrm>
            <a:off x="2497997" y="3595171"/>
            <a:ext cx="150876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A3B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6F7FA"/>
                  </a:outerShdw>
                </a:effectLst>
              </a14:hiddenEffects>
            </a:ext>
          </a:extLst>
        </p:spPr>
        <p:txBody>
          <a:bodyPr>
            <a:spAutoFit/>
          </a:bodyPr>
          <a:p>
            <a:pPr algn="ctr"/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同事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334009" y="315985"/>
            <a:ext cx="9145556" cy="922498"/>
          </a:xfrm>
          <a:prstGeom prst="rect">
            <a:avLst/>
          </a:prstGeom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三、以帮助的心态对待同事</a:t>
            </a:r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隶书" panose="02010509060101010101" pitchFamily="49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50" y="2759710"/>
            <a:ext cx="2263775" cy="2263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0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0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0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0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0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0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0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0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7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18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30342" y="395997"/>
            <a:ext cx="9663112" cy="759311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defPPr>
              <a:defRPr lang="zh-CN"/>
            </a:defPPr>
            <a:lvl1pPr defTabSz="91440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36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四、以忠诚的态度对待领导</a:t>
            </a:r>
            <a:endParaRPr lang="zh-CN" altLang="en-US" sz="28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 bwMode="auto">
          <a:xfrm>
            <a:off x="1762238" y="1336714"/>
            <a:ext cx="3058795" cy="3057525"/>
            <a:chOff x="2938552" y="2030107"/>
            <a:chExt cx="3058795" cy="3057525"/>
          </a:xfrm>
        </p:grpSpPr>
        <p:pic>
          <p:nvPicPr>
            <p:cNvPr id="11" name="Picture 3" descr="C:\Users\Soloman\Desktop\未标题-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305985">
              <a:off x="2938552" y="2030107"/>
              <a:ext cx="3058795" cy="305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20"/>
            <p:cNvSpPr txBox="1">
              <a:spLocks noChangeArrowheads="1"/>
            </p:cNvSpPr>
            <p:nvPr/>
          </p:nvSpPr>
          <p:spPr bwMode="auto">
            <a:xfrm>
              <a:off x="3762147" y="3122942"/>
              <a:ext cx="1410970" cy="706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4000" b="1" dirty="0">
                  <a:solidFill>
                    <a:srgbClr val="FF0000"/>
                  </a:solidFill>
                  <a:latin typeface="华文隶书" pitchFamily="2" charset="-122"/>
                  <a:ea typeface="华文隶书" pitchFamily="2" charset="-122"/>
                </a:rPr>
                <a:t>领导</a:t>
              </a:r>
              <a:endParaRPr lang="zh-CN" altLang="en-US" sz="4000" b="1" dirty="0">
                <a:solidFill>
                  <a:srgbClr val="FF0000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 bwMode="auto">
          <a:xfrm>
            <a:off x="5004048" y="1277119"/>
            <a:ext cx="790575" cy="790575"/>
            <a:chOff x="3275856" y="1124744"/>
            <a:chExt cx="792088" cy="792088"/>
          </a:xfrm>
        </p:grpSpPr>
        <p:pic>
          <p:nvPicPr>
            <p:cNvPr id="14" name="Picture 4" descr="C:\Users\Soloman\Desktop\墨斑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124744"/>
              <a:ext cx="792088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4">
              <a:hlinkClick r:id="" action="ppaction://noaction"/>
            </p:cNvPr>
            <p:cNvSpPr txBox="1">
              <a:spLocks noChangeArrowheads="1"/>
            </p:cNvSpPr>
            <p:nvPr/>
          </p:nvSpPr>
          <p:spPr bwMode="auto">
            <a:xfrm>
              <a:off x="3400832" y="1259178"/>
              <a:ext cx="544780" cy="524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 smtClean="0">
                  <a:solidFill>
                    <a:srgbClr val="FFFFFF"/>
                  </a:solidFill>
                  <a:latin typeface="华文隶书" pitchFamily="2" charset="-122"/>
                  <a:ea typeface="华文隶书" pitchFamily="2" charset="-122"/>
                </a:rPr>
                <a:t>一</a:t>
              </a:r>
              <a:endParaRPr lang="zh-CN" altLang="en-US" sz="2800" b="1" dirty="0">
                <a:solidFill>
                  <a:srgbClr val="FFFFFF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 bwMode="auto">
          <a:xfrm>
            <a:off x="4932040" y="2643683"/>
            <a:ext cx="790575" cy="792163"/>
            <a:chOff x="3275856" y="2060848"/>
            <a:chExt cx="792088" cy="792088"/>
          </a:xfrm>
        </p:grpSpPr>
        <p:pic>
          <p:nvPicPr>
            <p:cNvPr id="17" name="Picture 4" descr="C:\Users\Soloman\Desktop\墨斑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2060848"/>
              <a:ext cx="792088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2">
              <a:hlinkClick r:id="" action="ppaction://noaction"/>
            </p:cNvPr>
            <p:cNvSpPr txBox="1">
              <a:spLocks noChangeArrowheads="1"/>
            </p:cNvSpPr>
            <p:nvPr/>
          </p:nvSpPr>
          <p:spPr bwMode="auto">
            <a:xfrm>
              <a:off x="3399229" y="2195282"/>
              <a:ext cx="544780" cy="52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 smtClean="0">
                  <a:solidFill>
                    <a:srgbClr val="FFFFFF"/>
                  </a:solidFill>
                  <a:latin typeface="华文隶书" pitchFamily="2" charset="-122"/>
                  <a:ea typeface="华文隶书" pitchFamily="2" charset="-122"/>
                </a:rPr>
                <a:t>二</a:t>
              </a:r>
              <a:endParaRPr lang="zh-CN" altLang="en-US" sz="2800" b="1" dirty="0">
                <a:solidFill>
                  <a:srgbClr val="FFFFFF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 bwMode="auto">
          <a:xfrm>
            <a:off x="3779912" y="3867819"/>
            <a:ext cx="790575" cy="792163"/>
            <a:chOff x="3275856" y="2996952"/>
            <a:chExt cx="792088" cy="792088"/>
          </a:xfrm>
        </p:grpSpPr>
        <p:pic>
          <p:nvPicPr>
            <p:cNvPr id="20" name="Picture 4" descr="C:\Users\Soloman\Desktop\墨斑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2996952"/>
              <a:ext cx="792088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13">
              <a:hlinkClick r:id="" action="ppaction://noaction"/>
            </p:cNvPr>
            <p:cNvSpPr txBox="1">
              <a:spLocks noChangeArrowheads="1"/>
            </p:cNvSpPr>
            <p:nvPr/>
          </p:nvSpPr>
          <p:spPr bwMode="auto">
            <a:xfrm>
              <a:off x="3399229" y="3131386"/>
              <a:ext cx="544780" cy="523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 smtClean="0">
                  <a:solidFill>
                    <a:srgbClr val="FFFFFF"/>
                  </a:solidFill>
                  <a:latin typeface="华文隶书" pitchFamily="2" charset="-122"/>
                  <a:ea typeface="华文隶书" pitchFamily="2" charset="-122"/>
                </a:rPr>
                <a:t>三</a:t>
              </a:r>
              <a:endParaRPr lang="zh-CN" altLang="en-US" sz="2800" b="1" dirty="0">
                <a:solidFill>
                  <a:srgbClr val="FFFFFF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 bwMode="auto">
          <a:xfrm>
            <a:off x="2123728" y="3797399"/>
            <a:ext cx="790575" cy="790575"/>
            <a:chOff x="3275856" y="3933056"/>
            <a:chExt cx="792088" cy="792088"/>
          </a:xfrm>
        </p:grpSpPr>
        <p:pic>
          <p:nvPicPr>
            <p:cNvPr id="23" name="Picture 4" descr="C:\Users\Soloman\Desktop\墨斑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933056"/>
              <a:ext cx="792088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4">
              <a:hlinkClick r:id="" action="ppaction://noaction"/>
            </p:cNvPr>
            <p:cNvSpPr txBox="1">
              <a:spLocks noChangeArrowheads="1"/>
            </p:cNvSpPr>
            <p:nvPr/>
          </p:nvSpPr>
          <p:spPr bwMode="auto">
            <a:xfrm>
              <a:off x="3399229" y="4067490"/>
              <a:ext cx="544780" cy="524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 smtClean="0">
                  <a:solidFill>
                    <a:srgbClr val="FFFFFF"/>
                  </a:solidFill>
                  <a:latin typeface="华文隶书" pitchFamily="2" charset="-122"/>
                  <a:ea typeface="华文隶书" pitchFamily="2" charset="-122"/>
                </a:rPr>
                <a:t>四</a:t>
              </a:r>
              <a:endParaRPr lang="zh-CN" altLang="en-US" sz="2800" b="1" dirty="0">
                <a:solidFill>
                  <a:srgbClr val="FFFFFF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</p:grpSp>
      <p:sp>
        <p:nvSpPr>
          <p:cNvPr id="25" name="TextBox 43"/>
          <p:cNvSpPr txBox="1"/>
          <p:nvPr/>
        </p:nvSpPr>
        <p:spPr>
          <a:xfrm>
            <a:off x="332105" y="3931285"/>
            <a:ext cx="19145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prstClr val="black"/>
                </a:solidFill>
                <a:latin typeface="华文隶书" pitchFamily="2" charset="-122"/>
                <a:ea typeface="华文隶书" pitchFamily="2" charset="-122"/>
              </a:rPr>
              <a:t>给领导做选择题不是问答题</a:t>
            </a:r>
            <a:endParaRPr lang="zh-CN" altLang="en-US" sz="1600" dirty="0">
              <a:solidFill>
                <a:prstClr val="black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6" name="TextBox 44"/>
          <p:cNvSpPr txBox="1"/>
          <p:nvPr/>
        </p:nvSpPr>
        <p:spPr>
          <a:xfrm>
            <a:off x="4528567" y="4009038"/>
            <a:ext cx="159631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prstClr val="black"/>
                </a:solidFill>
                <a:latin typeface="华文隶书" pitchFamily="2" charset="-122"/>
                <a:ea typeface="华文隶书" pitchFamily="2" charset="-122"/>
              </a:rPr>
              <a:t>不要越级汇报</a:t>
            </a:r>
            <a:endParaRPr lang="zh-CN" altLang="en-US" sz="1600" dirty="0">
              <a:solidFill>
                <a:prstClr val="black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7" name="TextBox 45"/>
          <p:cNvSpPr txBox="1"/>
          <p:nvPr/>
        </p:nvSpPr>
        <p:spPr>
          <a:xfrm>
            <a:off x="5608320" y="2717800"/>
            <a:ext cx="1838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prstClr val="black"/>
                </a:solidFill>
                <a:latin typeface="华文隶书" pitchFamily="2" charset="-122"/>
                <a:ea typeface="华文隶书" pitchFamily="2" charset="-122"/>
              </a:rPr>
              <a:t>无条件接受工作任务</a:t>
            </a:r>
            <a:endParaRPr lang="zh-CN" altLang="en-US" sz="1600" dirty="0">
              <a:solidFill>
                <a:prstClr val="black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28" name="TextBox 46"/>
          <p:cNvSpPr txBox="1"/>
          <p:nvPr/>
        </p:nvSpPr>
        <p:spPr>
          <a:xfrm>
            <a:off x="5801360" y="1276985"/>
            <a:ext cx="16459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prstClr val="black"/>
                </a:solidFill>
                <a:latin typeface="华文隶书" pitchFamily="2" charset="-122"/>
                <a:ea typeface="华文隶书" pitchFamily="2" charset="-122"/>
              </a:rPr>
              <a:t>见到领导主动打招呼</a:t>
            </a:r>
            <a:endParaRPr lang="zh-CN" altLang="en-US" sz="1600" dirty="0">
              <a:solidFill>
                <a:prstClr val="black"/>
              </a:solidFill>
              <a:latin typeface="华文隶书" pitchFamily="2" charset="-122"/>
              <a:ea typeface="华文隶书" pitchFamily="2" charset="-122"/>
            </a:endParaRPr>
          </a:p>
        </p:txBody>
      </p:sp>
      <p:grpSp>
        <p:nvGrpSpPr>
          <p:cNvPr id="48" name="组合 47"/>
          <p:cNvGrpSpPr/>
          <p:nvPr/>
        </p:nvGrpSpPr>
        <p:grpSpPr bwMode="auto">
          <a:xfrm>
            <a:off x="1456343" y="3006824"/>
            <a:ext cx="790575" cy="790575"/>
            <a:chOff x="3347748" y="3934965"/>
            <a:chExt cx="792088" cy="792088"/>
          </a:xfrm>
        </p:grpSpPr>
        <p:pic>
          <p:nvPicPr>
            <p:cNvPr id="49" name="Picture 4" descr="C:\Users\Soloman\Desktop\墨斑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748" y="3934965"/>
              <a:ext cx="792088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TextBox 14">
              <a:hlinkClick r:id="" action="ppaction://noaction"/>
            </p:cNvPr>
            <p:cNvSpPr txBox="1">
              <a:spLocks noChangeArrowheads="1"/>
            </p:cNvSpPr>
            <p:nvPr/>
          </p:nvSpPr>
          <p:spPr bwMode="auto">
            <a:xfrm>
              <a:off x="3399229" y="4067490"/>
              <a:ext cx="539511" cy="522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FFFFFF"/>
                  </a:solidFill>
                  <a:latin typeface="华文隶书" pitchFamily="2" charset="-122"/>
                  <a:ea typeface="华文隶书" pitchFamily="2" charset="-122"/>
                </a:rPr>
                <a:t>五</a:t>
              </a:r>
              <a:endParaRPr lang="zh-CN" altLang="en-US" sz="2800" b="1" dirty="0">
                <a:solidFill>
                  <a:srgbClr val="FFFFFF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 bwMode="auto">
          <a:xfrm>
            <a:off x="1456978" y="1853029"/>
            <a:ext cx="790575" cy="790575"/>
            <a:chOff x="3347748" y="3934965"/>
            <a:chExt cx="792088" cy="792088"/>
          </a:xfrm>
        </p:grpSpPr>
        <p:pic>
          <p:nvPicPr>
            <p:cNvPr id="52" name="Picture 4" descr="C:\Users\Soloman\Desktop\墨斑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748" y="3934965"/>
              <a:ext cx="792088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" name="TextBox 14">
              <a:hlinkClick r:id="" action="ppaction://noaction"/>
            </p:cNvPr>
            <p:cNvSpPr txBox="1">
              <a:spLocks noChangeArrowheads="1"/>
            </p:cNvSpPr>
            <p:nvPr/>
          </p:nvSpPr>
          <p:spPr bwMode="auto">
            <a:xfrm>
              <a:off x="3399229" y="4067490"/>
              <a:ext cx="539511" cy="522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rgbClr val="FFFFFF"/>
                  </a:solidFill>
                  <a:latin typeface="华文隶书" pitchFamily="2" charset="-122"/>
                  <a:ea typeface="华文隶书" pitchFamily="2" charset="-122"/>
                </a:rPr>
                <a:t>六</a:t>
              </a:r>
              <a:endParaRPr lang="zh-CN" altLang="en-US" sz="2800" b="1" dirty="0">
                <a:solidFill>
                  <a:srgbClr val="FFFFFF"/>
                </a:solidFill>
                <a:latin typeface="华文隶书" pitchFamily="2" charset="-122"/>
                <a:ea typeface="华文隶书" pitchFamily="2" charset="-122"/>
              </a:endParaRPr>
            </a:p>
          </p:txBody>
        </p:sp>
      </p:grpSp>
      <p:sp>
        <p:nvSpPr>
          <p:cNvPr id="54" name="TextBox 43"/>
          <p:cNvSpPr txBox="1"/>
          <p:nvPr/>
        </p:nvSpPr>
        <p:spPr>
          <a:xfrm>
            <a:off x="86544" y="1721931"/>
            <a:ext cx="149965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>
                <a:solidFill>
                  <a:prstClr val="black"/>
                </a:solidFill>
                <a:latin typeface="华文隶书" pitchFamily="2" charset="-122"/>
                <a:ea typeface="华文隶书" pitchFamily="2" charset="-122"/>
              </a:rPr>
              <a:t>不背后议论领导</a:t>
            </a:r>
            <a:endParaRPr lang="zh-CN" altLang="en-US" sz="1600" dirty="0">
              <a:solidFill>
                <a:prstClr val="black"/>
              </a:solidFill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55" name="TextBox 43"/>
          <p:cNvSpPr txBox="1"/>
          <p:nvPr/>
        </p:nvSpPr>
        <p:spPr>
          <a:xfrm>
            <a:off x="8439" y="3077021"/>
            <a:ext cx="149965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600" dirty="0">
                <a:solidFill>
                  <a:prstClr val="black"/>
                </a:solidFill>
                <a:latin typeface="华文隶书" pitchFamily="2" charset="-122"/>
                <a:ea typeface="华文隶书" pitchFamily="2" charset="-122"/>
              </a:rPr>
              <a:t>主动报告工作进度</a:t>
            </a:r>
            <a:endParaRPr lang="zh-CN" altLang="en-US" sz="1600" dirty="0">
              <a:solidFill>
                <a:prstClr val="black"/>
              </a:solidFill>
              <a:latin typeface="华文隶书" pitchFamily="2" charset="-122"/>
              <a:ea typeface="华文隶书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54" grpId="0"/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40502" y="293762"/>
            <a:ext cx="9663112" cy="759311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defPPr>
              <a:defRPr lang="zh-CN"/>
            </a:defPPr>
            <a:lvl1pPr defTabSz="91440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3600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五、以坚定地信心对待自己</a:t>
            </a:r>
            <a:endParaRPr lang="zh-CN" altLang="en-US" sz="280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任意多边形 14"/>
          <p:cNvSpPr/>
          <p:nvPr/>
        </p:nvSpPr>
        <p:spPr bwMode="auto">
          <a:xfrm>
            <a:off x="3431656" y="1735883"/>
            <a:ext cx="374650" cy="2074862"/>
          </a:xfrm>
          <a:custGeom>
            <a:avLst/>
            <a:gdLst>
              <a:gd name="T0" fmla="*/ 374574 w 374574"/>
              <a:gd name="T1" fmla="*/ 2291509 h 2291509"/>
              <a:gd name="T2" fmla="*/ 374574 w 374574"/>
              <a:gd name="T3" fmla="*/ 0 h 2291509"/>
              <a:gd name="T4" fmla="*/ 0 w 374574"/>
              <a:gd name="T5" fmla="*/ 0 h 2291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000000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任意多边形 15"/>
          <p:cNvSpPr/>
          <p:nvPr/>
        </p:nvSpPr>
        <p:spPr bwMode="auto">
          <a:xfrm flipH="1">
            <a:off x="4466340" y="1735883"/>
            <a:ext cx="428625" cy="2265362"/>
          </a:xfrm>
          <a:custGeom>
            <a:avLst/>
            <a:gdLst>
              <a:gd name="T0" fmla="*/ 374574 w 374574"/>
              <a:gd name="T1" fmla="*/ 2291509 h 2291509"/>
              <a:gd name="T2" fmla="*/ 374574 w 374574"/>
              <a:gd name="T3" fmla="*/ 0 h 2291509"/>
              <a:gd name="T4" fmla="*/ 0 w 374574"/>
              <a:gd name="T5" fmla="*/ 0 h 2291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4574" h="2291509">
                <a:moveTo>
                  <a:pt x="374574" y="2291509"/>
                </a:moveTo>
                <a:lnTo>
                  <a:pt x="374574" y="0"/>
                </a:lnTo>
                <a:lnTo>
                  <a:pt x="0" y="0"/>
                </a:lnTo>
              </a:path>
            </a:pathLst>
          </a:custGeom>
          <a:noFill/>
          <a:ln w="6350" cap="flat" cmpd="sng">
            <a:solidFill>
              <a:srgbClr val="000000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 flipH="1">
            <a:off x="899592" y="1793033"/>
            <a:ext cx="2184400" cy="9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fontAlgn="auto">
              <a:lnSpc>
                <a:spcPct val="100000"/>
              </a:lnSpc>
            </a:pPr>
            <a:r>
              <a:rPr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遇到</a:t>
            </a:r>
            <a:r>
              <a:rPr lang="zh-CN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不会的</a:t>
            </a:r>
            <a:r>
              <a:rPr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问题不要怀疑自己，每个人都是从小白过来的，都要经历从</a:t>
            </a:r>
            <a:r>
              <a:rPr lang="zh-CN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小白到大神</a:t>
            </a:r>
            <a:r>
              <a:rPr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的煎熬</a:t>
            </a:r>
            <a:r>
              <a:rPr lang="zh-CN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。</a:t>
            </a:r>
            <a:endParaRPr lang="zh-CN" dirty="0">
              <a:solidFill>
                <a:srgbClr val="000000">
                  <a:lumMod val="65000"/>
                  <a:lumOff val="3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隶书" charset="0"/>
            </a:endParaRPr>
          </a:p>
        </p:txBody>
      </p:sp>
      <p:sp>
        <p:nvSpPr>
          <p:cNvPr id="11" name="矩形 19"/>
          <p:cNvSpPr>
            <a:spLocks noChangeArrowheads="1"/>
          </p:cNvSpPr>
          <p:nvPr/>
        </p:nvSpPr>
        <p:spPr bwMode="auto">
          <a:xfrm>
            <a:off x="945631" y="1731118"/>
            <a:ext cx="2138362" cy="46038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flipH="1">
            <a:off x="945515" y="1344930"/>
            <a:ext cx="2139315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 spc="-150">
                <a:solidFill>
                  <a:srgbClr val="000000">
                    <a:lumMod val="95000"/>
                    <a:lumOff val="5000"/>
                  </a:srgbClr>
                </a:solidFill>
                <a:latin typeface="方正宋黑简体" pitchFamily="2" charset="-122"/>
                <a:ea typeface="方正宋黑简体" pitchFamily="2" charset="-122"/>
              </a:defRPr>
            </a:lvl1pPr>
          </a:lstStyle>
          <a:p>
            <a:r>
              <a:rPr sz="18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消除工作的自卑</a:t>
            </a:r>
            <a:r>
              <a:rPr lang="zh-CN" sz="18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感</a:t>
            </a: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</a:rPr>
              <a:t>   </a:t>
            </a:r>
            <a:endParaRPr lang="en-US" sz="1800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 flipH="1">
            <a:off x="5255644" y="1793033"/>
            <a:ext cx="21844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天生我才必有用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矩形 24"/>
          <p:cNvSpPr>
            <a:spLocks noChangeArrowheads="1"/>
          </p:cNvSpPr>
          <p:nvPr/>
        </p:nvSpPr>
        <p:spPr bwMode="auto">
          <a:xfrm>
            <a:off x="5301686" y="1731118"/>
            <a:ext cx="2138363" cy="46038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TextBox 11"/>
          <p:cNvSpPr txBox="1">
            <a:spLocks noChangeArrowheads="1"/>
          </p:cNvSpPr>
          <p:nvPr/>
        </p:nvSpPr>
        <p:spPr bwMode="auto">
          <a:xfrm flipH="1">
            <a:off x="5301615" y="1344930"/>
            <a:ext cx="2435225" cy="42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pc="-150">
                <a:solidFill>
                  <a:srgbClr val="000000">
                    <a:lumMod val="95000"/>
                    <a:lumOff val="5000"/>
                  </a:srgbClr>
                </a:solidFill>
                <a:latin typeface="方正宋黑简体" pitchFamily="2" charset="-122"/>
                <a:ea typeface="方正宋黑简体" pitchFamily="2" charset="-122"/>
              </a:defRPr>
            </a:lvl1pPr>
          </a:lstStyle>
          <a:p>
            <a:r>
              <a:rPr sz="1800">
                <a:solidFill>
                  <a:srgbClr val="000000">
                    <a:lumMod val="65000"/>
                    <a:lumOff val="3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让自信成为一种习惯</a:t>
            </a:r>
            <a:r>
              <a:rPr lang="zh-CN" altLang="en-US" sz="1800" dirty="0">
                <a:solidFill>
                  <a:prstClr val="black">
                    <a:lumMod val="95000"/>
                    <a:lumOff val="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>
                    <a:lumMod val="95000"/>
                    <a:lumOff val="5000"/>
                  </a:prstClr>
                </a:solidFill>
              </a:rPr>
              <a:t>   </a:t>
            </a:r>
            <a:endParaRPr 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pic>
        <p:nvPicPr>
          <p:cNvPr id="19" name="Picture 3" descr="C:\Users\Thinkpad\Desktop\PNG\1_0000_图层-17-副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65" y="3496807"/>
            <a:ext cx="2592288" cy="130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Thinkpad\Desktop\PNG\1_0001_图层-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60" y="3496807"/>
            <a:ext cx="2592288" cy="130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6420" y="3219450"/>
            <a:ext cx="2265045" cy="186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5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125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bldLvl="0" animBg="1"/>
      <p:bldP spid="9" grpId="0" bldLvl="0" animBg="1"/>
      <p:bldP spid="9" grpId="1" bldLvl="0" animBg="1"/>
      <p:bldP spid="10" grpId="0"/>
      <p:bldP spid="11" grpId="0" bldLvl="0" animBg="1"/>
      <p:bldP spid="12" grpId="0"/>
      <p:bldP spid="16" grpId="0"/>
      <p:bldP spid="17" grpId="0" bldLvl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 txBox="1"/>
          <p:nvPr/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FA48E6-3377-497B-8AD0-83C1C51C984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5"/>
          <p:cNvSpPr>
            <a:spLocks noChangeArrowheads="1"/>
          </p:cNvSpPr>
          <p:nvPr/>
        </p:nvSpPr>
        <p:spPr bwMode="auto">
          <a:xfrm>
            <a:off x="4154488" y="2046288"/>
            <a:ext cx="503237" cy="1754187"/>
          </a:xfrm>
          <a:custGeom>
            <a:avLst/>
            <a:gdLst>
              <a:gd name="T0" fmla="*/ 55984 w 503853"/>
              <a:gd name="T1" fmla="*/ 0 h 1754155"/>
              <a:gd name="T2" fmla="*/ 503853 w 503853"/>
              <a:gd name="T3" fmla="*/ 391885 h 1754155"/>
              <a:gd name="T4" fmla="*/ 0 w 503853"/>
              <a:gd name="T5" fmla="*/ 1754155 h 1754155"/>
              <a:gd name="T6" fmla="*/ 55984 w 503853"/>
              <a:gd name="T7" fmla="*/ 0 h 1754155"/>
              <a:gd name="T8" fmla="*/ 0 60000 65536"/>
              <a:gd name="T9" fmla="*/ 0 60000 65536"/>
              <a:gd name="T10" fmla="*/ 0 60000 65536"/>
              <a:gd name="T11" fmla="*/ 0 60000 65536"/>
              <a:gd name="T12" fmla="*/ 0 w 503853"/>
              <a:gd name="T13" fmla="*/ 0 h 1754155"/>
              <a:gd name="T14" fmla="*/ 503853 w 503853"/>
              <a:gd name="T15" fmla="*/ 1754155 h 1754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853" h="1754155">
                <a:moveTo>
                  <a:pt x="55984" y="0"/>
                </a:moveTo>
                <a:lnTo>
                  <a:pt x="503853" y="391885"/>
                </a:lnTo>
                <a:lnTo>
                  <a:pt x="0" y="1754155"/>
                </a:lnTo>
                <a:lnTo>
                  <a:pt x="55984" y="0"/>
                </a:lnTo>
                <a:close/>
              </a:path>
            </a:pathLst>
          </a:custGeom>
          <a:solidFill>
            <a:srgbClr val="145C6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36"/>
          <p:cNvSpPr>
            <a:spLocks noChangeArrowheads="1"/>
          </p:cNvSpPr>
          <p:nvPr/>
        </p:nvSpPr>
        <p:spPr bwMode="auto">
          <a:xfrm>
            <a:off x="3638550" y="1779588"/>
            <a:ext cx="1157288" cy="509587"/>
          </a:xfrm>
          <a:custGeom>
            <a:avLst/>
            <a:gdLst>
              <a:gd name="T0" fmla="*/ 0 w 1156996"/>
              <a:gd name="T1" fmla="*/ 6220 h 510073"/>
              <a:gd name="T2" fmla="*/ 1156996 w 1156996"/>
              <a:gd name="T3" fmla="*/ 0 h 510073"/>
              <a:gd name="T4" fmla="*/ 124408 w 1156996"/>
              <a:gd name="T5" fmla="*/ 510073 h 510073"/>
              <a:gd name="T6" fmla="*/ 0 w 1156996"/>
              <a:gd name="T7" fmla="*/ 6220 h 510073"/>
              <a:gd name="T8" fmla="*/ 0 60000 65536"/>
              <a:gd name="T9" fmla="*/ 0 60000 65536"/>
              <a:gd name="T10" fmla="*/ 0 60000 65536"/>
              <a:gd name="T11" fmla="*/ 0 60000 65536"/>
              <a:gd name="T12" fmla="*/ 0 w 1156996"/>
              <a:gd name="T13" fmla="*/ 0 h 510073"/>
              <a:gd name="T14" fmla="*/ 1156996 w 1156996"/>
              <a:gd name="T15" fmla="*/ 510073 h 5100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996" h="510073">
                <a:moveTo>
                  <a:pt x="0" y="6220"/>
                </a:moveTo>
                <a:lnTo>
                  <a:pt x="1156996" y="0"/>
                </a:lnTo>
                <a:lnTo>
                  <a:pt x="124408" y="510073"/>
                </a:lnTo>
                <a:lnTo>
                  <a:pt x="0" y="622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33"/>
          <p:cNvSpPr>
            <a:spLocks noChangeArrowheads="1"/>
          </p:cNvSpPr>
          <p:nvPr/>
        </p:nvSpPr>
        <p:spPr bwMode="auto">
          <a:xfrm>
            <a:off x="3502025" y="1784350"/>
            <a:ext cx="677863" cy="2028825"/>
          </a:xfrm>
          <a:custGeom>
            <a:avLst/>
            <a:gdLst>
              <a:gd name="T0" fmla="*/ 136849 w 678025"/>
              <a:gd name="T1" fmla="*/ 0 h 2002971"/>
              <a:gd name="T2" fmla="*/ 678025 w 678025"/>
              <a:gd name="T3" fmla="*/ 2002971 h 2002971"/>
              <a:gd name="T4" fmla="*/ 0 w 678025"/>
              <a:gd name="T5" fmla="*/ 1125893 h 2002971"/>
              <a:gd name="T6" fmla="*/ 136849 w 678025"/>
              <a:gd name="T7" fmla="*/ 0 h 2002971"/>
              <a:gd name="T8" fmla="*/ 0 60000 65536"/>
              <a:gd name="T9" fmla="*/ 0 60000 65536"/>
              <a:gd name="T10" fmla="*/ 0 60000 65536"/>
              <a:gd name="T11" fmla="*/ 0 60000 65536"/>
              <a:gd name="T12" fmla="*/ 0 w 678025"/>
              <a:gd name="T13" fmla="*/ 0 h 2002971"/>
              <a:gd name="T14" fmla="*/ 678025 w 678025"/>
              <a:gd name="T15" fmla="*/ 2002971 h 20029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025" h="2002971">
                <a:moveTo>
                  <a:pt x="136849" y="0"/>
                </a:moveTo>
                <a:lnTo>
                  <a:pt x="678025" y="2002971"/>
                </a:lnTo>
                <a:lnTo>
                  <a:pt x="0" y="1125893"/>
                </a:lnTo>
                <a:lnTo>
                  <a:pt x="136849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>
            <a:spLocks noChangeArrowheads="1"/>
          </p:cNvSpPr>
          <p:nvPr/>
        </p:nvSpPr>
        <p:spPr bwMode="auto">
          <a:xfrm>
            <a:off x="3365500" y="2911475"/>
            <a:ext cx="1854200" cy="2282825"/>
          </a:xfrm>
          <a:custGeom>
            <a:avLst/>
            <a:gdLst>
              <a:gd name="T0" fmla="*/ 136849 w 1853682"/>
              <a:gd name="T1" fmla="*/ 0 h 2282889"/>
              <a:gd name="T2" fmla="*/ 1853682 w 1853682"/>
              <a:gd name="T3" fmla="*/ 2282889 h 2282889"/>
              <a:gd name="T4" fmla="*/ 1698171 w 1853682"/>
              <a:gd name="T5" fmla="*/ 2282889 h 2282889"/>
              <a:gd name="T6" fmla="*/ 0 w 1853682"/>
              <a:gd name="T7" fmla="*/ 1107232 h 2282889"/>
              <a:gd name="T8" fmla="*/ 136849 w 1853682"/>
              <a:gd name="T9" fmla="*/ 0 h 2282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3682"/>
              <a:gd name="T16" fmla="*/ 0 h 2282889"/>
              <a:gd name="T17" fmla="*/ 1853682 w 1853682"/>
              <a:gd name="T18" fmla="*/ 2282889 h 2282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3682" h="2282889">
                <a:moveTo>
                  <a:pt x="136849" y="0"/>
                </a:moveTo>
                <a:lnTo>
                  <a:pt x="1853682" y="2282889"/>
                </a:lnTo>
                <a:lnTo>
                  <a:pt x="1698171" y="2282889"/>
                </a:lnTo>
                <a:lnTo>
                  <a:pt x="0" y="1107232"/>
                </a:lnTo>
                <a:lnTo>
                  <a:pt x="136849" y="0"/>
                </a:lnTo>
                <a:close/>
              </a:path>
            </a:pathLst>
          </a:custGeom>
          <a:solidFill>
            <a:srgbClr val="13879A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8"/>
          <p:cNvSpPr>
            <a:spLocks noChangeArrowheads="1"/>
          </p:cNvSpPr>
          <p:nvPr/>
        </p:nvSpPr>
        <p:spPr bwMode="auto">
          <a:xfrm>
            <a:off x="2562225" y="-42863"/>
            <a:ext cx="1412875" cy="1858963"/>
          </a:xfrm>
          <a:custGeom>
            <a:avLst/>
            <a:gdLst>
              <a:gd name="T0" fmla="*/ 1069910 w 1393372"/>
              <a:gd name="T1" fmla="*/ 6220 h 1847461"/>
              <a:gd name="T2" fmla="*/ 1393372 w 1393372"/>
              <a:gd name="T3" fmla="*/ 0 h 1847461"/>
              <a:gd name="T4" fmla="*/ 1076131 w 1393372"/>
              <a:gd name="T5" fmla="*/ 1835020 h 1847461"/>
              <a:gd name="T6" fmla="*/ 0 w 1393372"/>
              <a:gd name="T7" fmla="*/ 1847461 h 1847461"/>
              <a:gd name="T8" fmla="*/ 1069910 w 1393372"/>
              <a:gd name="T9" fmla="*/ 6220 h 18474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847461"/>
              <a:gd name="T17" fmla="*/ 1393372 w 1393372"/>
              <a:gd name="T18" fmla="*/ 1847461 h 18474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847461">
                <a:moveTo>
                  <a:pt x="1069910" y="6220"/>
                </a:moveTo>
                <a:lnTo>
                  <a:pt x="1393372" y="0"/>
                </a:lnTo>
                <a:lnTo>
                  <a:pt x="1076131" y="1835020"/>
                </a:lnTo>
                <a:lnTo>
                  <a:pt x="0" y="1847461"/>
                </a:lnTo>
                <a:lnTo>
                  <a:pt x="1069910" y="622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47"/>
          <p:cNvSpPr>
            <a:spLocks noChangeArrowheads="1"/>
          </p:cNvSpPr>
          <p:nvPr/>
        </p:nvSpPr>
        <p:spPr bwMode="auto">
          <a:xfrm>
            <a:off x="4273550" y="330200"/>
            <a:ext cx="223838" cy="714375"/>
          </a:xfrm>
          <a:custGeom>
            <a:avLst/>
            <a:gdLst>
              <a:gd name="T0" fmla="*/ 0 w 223935"/>
              <a:gd name="T1" fmla="*/ 0 h 715347"/>
              <a:gd name="T2" fmla="*/ 223935 w 223935"/>
              <a:gd name="T3" fmla="*/ 628261 h 715347"/>
              <a:gd name="T4" fmla="*/ 62204 w 223935"/>
              <a:gd name="T5" fmla="*/ 715347 h 715347"/>
              <a:gd name="T6" fmla="*/ 0 w 223935"/>
              <a:gd name="T7" fmla="*/ 0 h 715347"/>
              <a:gd name="T8" fmla="*/ 0 60000 65536"/>
              <a:gd name="T9" fmla="*/ 0 60000 65536"/>
              <a:gd name="T10" fmla="*/ 0 60000 65536"/>
              <a:gd name="T11" fmla="*/ 0 60000 65536"/>
              <a:gd name="T12" fmla="*/ 0 w 223935"/>
              <a:gd name="T13" fmla="*/ 0 h 715347"/>
              <a:gd name="T14" fmla="*/ 223935 w 223935"/>
              <a:gd name="T15" fmla="*/ 715347 h 7153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3935" h="715347">
                <a:moveTo>
                  <a:pt x="0" y="0"/>
                </a:moveTo>
                <a:lnTo>
                  <a:pt x="223935" y="628261"/>
                </a:lnTo>
                <a:lnTo>
                  <a:pt x="62204" y="715347"/>
                </a:lnTo>
                <a:lnTo>
                  <a:pt x="0" y="0"/>
                </a:lnTo>
                <a:close/>
              </a:path>
            </a:pathLst>
          </a:custGeom>
          <a:solidFill>
            <a:srgbClr val="28AEE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任意多边形 24"/>
          <p:cNvSpPr>
            <a:spLocks noChangeArrowheads="1"/>
          </p:cNvSpPr>
          <p:nvPr/>
        </p:nvSpPr>
        <p:spPr bwMode="auto">
          <a:xfrm>
            <a:off x="-117475" y="-55563"/>
            <a:ext cx="317500" cy="280988"/>
          </a:xfrm>
          <a:custGeom>
            <a:avLst/>
            <a:gdLst>
              <a:gd name="T0" fmla="*/ 37322 w 317241"/>
              <a:gd name="T1" fmla="*/ 255036 h 279918"/>
              <a:gd name="T2" fmla="*/ 118188 w 317241"/>
              <a:gd name="T3" fmla="*/ 279918 h 279918"/>
              <a:gd name="T4" fmla="*/ 317241 w 317241"/>
              <a:gd name="T5" fmla="*/ 0 h 279918"/>
              <a:gd name="T6" fmla="*/ 0 w 317241"/>
              <a:gd name="T7" fmla="*/ 6220 h 279918"/>
              <a:gd name="T8" fmla="*/ 37322 w 317241"/>
              <a:gd name="T9" fmla="*/ 255036 h 2799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241"/>
              <a:gd name="T16" fmla="*/ 0 h 279918"/>
              <a:gd name="T17" fmla="*/ 317241 w 317241"/>
              <a:gd name="T18" fmla="*/ 279918 h 2799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241" h="279918">
                <a:moveTo>
                  <a:pt x="37322" y="255036"/>
                </a:moveTo>
                <a:lnTo>
                  <a:pt x="118188" y="279918"/>
                </a:lnTo>
                <a:lnTo>
                  <a:pt x="317241" y="0"/>
                </a:lnTo>
                <a:lnTo>
                  <a:pt x="0" y="6220"/>
                </a:lnTo>
                <a:lnTo>
                  <a:pt x="37322" y="255036"/>
                </a:lnTo>
                <a:close/>
              </a:path>
            </a:pathLst>
          </a:custGeom>
          <a:solidFill>
            <a:srgbClr val="07AAC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任意多边形 39"/>
          <p:cNvSpPr>
            <a:spLocks noChangeArrowheads="1"/>
          </p:cNvSpPr>
          <p:nvPr/>
        </p:nvSpPr>
        <p:spPr bwMode="auto">
          <a:xfrm>
            <a:off x="2289175" y="-12700"/>
            <a:ext cx="696913" cy="908050"/>
          </a:xfrm>
          <a:custGeom>
            <a:avLst/>
            <a:gdLst>
              <a:gd name="T0" fmla="*/ 12441 w 690466"/>
              <a:gd name="T1" fmla="*/ 883298 h 883298"/>
              <a:gd name="T2" fmla="*/ 690466 w 690466"/>
              <a:gd name="T3" fmla="*/ 298579 h 883298"/>
              <a:gd name="T4" fmla="*/ 155511 w 690466"/>
              <a:gd name="T5" fmla="*/ 0 h 883298"/>
              <a:gd name="T6" fmla="*/ 0 w 690466"/>
              <a:gd name="T7" fmla="*/ 6220 h 883298"/>
              <a:gd name="T8" fmla="*/ 12441 w 690466"/>
              <a:gd name="T9" fmla="*/ 883298 h 883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466"/>
              <a:gd name="T16" fmla="*/ 0 h 883298"/>
              <a:gd name="T17" fmla="*/ 690466 w 690466"/>
              <a:gd name="T18" fmla="*/ 883298 h 883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466" h="883298">
                <a:moveTo>
                  <a:pt x="12441" y="883298"/>
                </a:moveTo>
                <a:lnTo>
                  <a:pt x="690466" y="298579"/>
                </a:lnTo>
                <a:lnTo>
                  <a:pt x="155511" y="0"/>
                </a:lnTo>
                <a:lnTo>
                  <a:pt x="0" y="6220"/>
                </a:lnTo>
                <a:lnTo>
                  <a:pt x="12441" y="883298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 31"/>
          <p:cNvSpPr>
            <a:spLocks noChangeArrowheads="1"/>
          </p:cNvSpPr>
          <p:nvPr/>
        </p:nvSpPr>
        <p:spPr bwMode="auto">
          <a:xfrm>
            <a:off x="2879725" y="1797050"/>
            <a:ext cx="771525" cy="2214563"/>
          </a:xfrm>
          <a:custGeom>
            <a:avLst/>
            <a:gdLst>
              <a:gd name="T0" fmla="*/ 0 w 765110"/>
              <a:gd name="T1" fmla="*/ 1816359 h 2202024"/>
              <a:gd name="T2" fmla="*/ 765110 w 765110"/>
              <a:gd name="T3" fmla="*/ 0 h 2202024"/>
              <a:gd name="T4" fmla="*/ 485192 w 765110"/>
              <a:gd name="T5" fmla="*/ 2202024 h 2202024"/>
              <a:gd name="T6" fmla="*/ 0 w 765110"/>
              <a:gd name="T7" fmla="*/ 1816359 h 2202024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2202024"/>
              <a:gd name="T14" fmla="*/ 765110 w 765110"/>
              <a:gd name="T15" fmla="*/ 2202024 h 220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2202024">
                <a:moveTo>
                  <a:pt x="0" y="1816359"/>
                </a:moveTo>
                <a:lnTo>
                  <a:pt x="765110" y="0"/>
                </a:lnTo>
                <a:lnTo>
                  <a:pt x="485192" y="2202024"/>
                </a:lnTo>
                <a:lnTo>
                  <a:pt x="0" y="1816359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 11"/>
          <p:cNvSpPr>
            <a:spLocks noChangeArrowheads="1"/>
          </p:cNvSpPr>
          <p:nvPr/>
        </p:nvSpPr>
        <p:spPr bwMode="auto">
          <a:xfrm>
            <a:off x="2146300" y="3702050"/>
            <a:ext cx="1044575" cy="1647825"/>
          </a:xfrm>
          <a:custGeom>
            <a:avLst/>
            <a:gdLst>
              <a:gd name="T0" fmla="*/ 0 w 1007706"/>
              <a:gd name="T1" fmla="*/ 0 h 1561323"/>
              <a:gd name="T2" fmla="*/ 541176 w 1007706"/>
              <a:gd name="T3" fmla="*/ 99527 h 1561323"/>
              <a:gd name="T4" fmla="*/ 1007706 w 1007706"/>
              <a:gd name="T5" fmla="*/ 1561323 h 1561323"/>
              <a:gd name="T6" fmla="*/ 0 w 1007706"/>
              <a:gd name="T7" fmla="*/ 0 h 1561323"/>
              <a:gd name="T8" fmla="*/ 0 60000 65536"/>
              <a:gd name="T9" fmla="*/ 0 60000 65536"/>
              <a:gd name="T10" fmla="*/ 0 60000 65536"/>
              <a:gd name="T11" fmla="*/ 0 60000 65536"/>
              <a:gd name="T12" fmla="*/ 0 w 1007706"/>
              <a:gd name="T13" fmla="*/ 0 h 1561323"/>
              <a:gd name="T14" fmla="*/ 1007706 w 1007706"/>
              <a:gd name="T15" fmla="*/ 1561323 h 156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7706" h="1561323">
                <a:moveTo>
                  <a:pt x="0" y="0"/>
                </a:moveTo>
                <a:lnTo>
                  <a:pt x="541176" y="99527"/>
                </a:lnTo>
                <a:lnTo>
                  <a:pt x="1007706" y="1561323"/>
                </a:lnTo>
                <a:lnTo>
                  <a:pt x="0" y="0"/>
                </a:lnTo>
                <a:close/>
              </a:path>
            </a:pathLst>
          </a:custGeom>
          <a:solidFill>
            <a:srgbClr val="250C0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 13"/>
          <p:cNvSpPr>
            <a:spLocks noChangeArrowheads="1"/>
          </p:cNvSpPr>
          <p:nvPr/>
        </p:nvSpPr>
        <p:spPr bwMode="auto">
          <a:xfrm>
            <a:off x="1741488" y="1717675"/>
            <a:ext cx="447675" cy="2070100"/>
          </a:xfrm>
          <a:custGeom>
            <a:avLst/>
            <a:gdLst>
              <a:gd name="T0" fmla="*/ 404327 w 404327"/>
              <a:gd name="T1" fmla="*/ 1897225 h 1897225"/>
              <a:gd name="T2" fmla="*/ 0 w 404327"/>
              <a:gd name="T3" fmla="*/ 1281404 h 1897225"/>
              <a:gd name="T4" fmla="*/ 311021 w 404327"/>
              <a:gd name="T5" fmla="*/ 0 h 1897225"/>
              <a:gd name="T6" fmla="*/ 404327 w 404327"/>
              <a:gd name="T7" fmla="*/ 1897225 h 1897225"/>
              <a:gd name="T8" fmla="*/ 0 60000 65536"/>
              <a:gd name="T9" fmla="*/ 0 60000 65536"/>
              <a:gd name="T10" fmla="*/ 0 60000 65536"/>
              <a:gd name="T11" fmla="*/ 0 60000 65536"/>
              <a:gd name="T12" fmla="*/ 0 w 404327"/>
              <a:gd name="T13" fmla="*/ 0 h 1897225"/>
              <a:gd name="T14" fmla="*/ 404327 w 404327"/>
              <a:gd name="T15" fmla="*/ 1897225 h 1897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4327" h="1897225">
                <a:moveTo>
                  <a:pt x="404327" y="1897225"/>
                </a:moveTo>
                <a:lnTo>
                  <a:pt x="0" y="1281404"/>
                </a:lnTo>
                <a:lnTo>
                  <a:pt x="311021" y="0"/>
                </a:lnTo>
                <a:lnTo>
                  <a:pt x="404327" y="189722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任意多边形 7"/>
          <p:cNvSpPr>
            <a:spLocks noChangeArrowheads="1"/>
          </p:cNvSpPr>
          <p:nvPr/>
        </p:nvSpPr>
        <p:spPr bwMode="auto">
          <a:xfrm>
            <a:off x="-85725" y="428625"/>
            <a:ext cx="3146425" cy="4740275"/>
          </a:xfrm>
          <a:custGeom>
            <a:avLst/>
            <a:gdLst>
              <a:gd name="T0" fmla="*/ 0 w 3147527"/>
              <a:gd name="T1" fmla="*/ 0 h 4708849"/>
              <a:gd name="T2" fmla="*/ 1219200 w 3147527"/>
              <a:gd name="T3" fmla="*/ 1324947 h 4708849"/>
              <a:gd name="T4" fmla="*/ 1175657 w 3147527"/>
              <a:gd name="T5" fmla="*/ 2481943 h 4708849"/>
              <a:gd name="T6" fmla="*/ 2233127 w 3147527"/>
              <a:gd name="T7" fmla="*/ 3228392 h 4708849"/>
              <a:gd name="T8" fmla="*/ 3147527 w 3147527"/>
              <a:gd name="T9" fmla="*/ 4696408 h 4708849"/>
              <a:gd name="T10" fmla="*/ 18662 w 3147527"/>
              <a:gd name="T11" fmla="*/ 4708849 h 4708849"/>
              <a:gd name="T12" fmla="*/ 0 w 3147527"/>
              <a:gd name="T13" fmla="*/ 0 h 47088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7527"/>
              <a:gd name="T22" fmla="*/ 0 h 4708849"/>
              <a:gd name="T23" fmla="*/ 3147527 w 3147527"/>
              <a:gd name="T24" fmla="*/ 4708849 h 47088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7527" h="4708849">
                <a:moveTo>
                  <a:pt x="0" y="0"/>
                </a:moveTo>
                <a:lnTo>
                  <a:pt x="1219200" y="1324947"/>
                </a:lnTo>
                <a:lnTo>
                  <a:pt x="1175657" y="2481943"/>
                </a:lnTo>
                <a:lnTo>
                  <a:pt x="2233127" y="3228392"/>
                </a:lnTo>
                <a:lnTo>
                  <a:pt x="3147527" y="4696408"/>
                </a:lnTo>
                <a:lnTo>
                  <a:pt x="18662" y="4708849"/>
                </a:lnTo>
                <a:cubicBezTo>
                  <a:pt x="12441" y="3139233"/>
                  <a:pt x="6221" y="1569616"/>
                  <a:pt x="0" y="0"/>
                </a:cubicBezTo>
                <a:close/>
              </a:path>
            </a:pathLst>
          </a:custGeom>
          <a:solidFill>
            <a:srgbClr val="FCB7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任意多边形 8"/>
          <p:cNvSpPr>
            <a:spLocks noChangeArrowheads="1"/>
          </p:cNvSpPr>
          <p:nvPr/>
        </p:nvSpPr>
        <p:spPr bwMode="auto">
          <a:xfrm>
            <a:off x="1965325" y="3683000"/>
            <a:ext cx="1108075" cy="1473200"/>
          </a:xfrm>
          <a:custGeom>
            <a:avLst/>
            <a:gdLst>
              <a:gd name="T0" fmla="*/ 174171 w 1076131"/>
              <a:gd name="T1" fmla="*/ 0 h 1474237"/>
              <a:gd name="T2" fmla="*/ 0 w 1076131"/>
              <a:gd name="T3" fmla="*/ 1474237 h 1474237"/>
              <a:gd name="T4" fmla="*/ 1076131 w 1076131"/>
              <a:gd name="T5" fmla="*/ 1474237 h 1474237"/>
              <a:gd name="T6" fmla="*/ 174171 w 1076131"/>
              <a:gd name="T7" fmla="*/ 0 h 1474237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474237"/>
              <a:gd name="T14" fmla="*/ 1076131 w 1076131"/>
              <a:gd name="T15" fmla="*/ 1474237 h 147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474237">
                <a:moveTo>
                  <a:pt x="174171" y="0"/>
                </a:moveTo>
                <a:lnTo>
                  <a:pt x="0" y="1474237"/>
                </a:lnTo>
                <a:lnTo>
                  <a:pt x="1076131" y="1474237"/>
                </a:lnTo>
                <a:lnTo>
                  <a:pt x="174171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多边形 9"/>
          <p:cNvSpPr>
            <a:spLocks noChangeArrowheads="1"/>
          </p:cNvSpPr>
          <p:nvPr/>
        </p:nvSpPr>
        <p:spPr bwMode="auto">
          <a:xfrm>
            <a:off x="814388" y="3241675"/>
            <a:ext cx="1331912" cy="1920875"/>
          </a:xfrm>
          <a:custGeom>
            <a:avLst/>
            <a:gdLst>
              <a:gd name="T0" fmla="*/ 1337388 w 1337388"/>
              <a:gd name="T1" fmla="*/ 454090 h 1909666"/>
              <a:gd name="T2" fmla="*/ 0 w 1337388"/>
              <a:gd name="T3" fmla="*/ 0 h 1909666"/>
              <a:gd name="T4" fmla="*/ 1169437 w 1337388"/>
              <a:gd name="T5" fmla="*/ 1909666 h 1909666"/>
              <a:gd name="T6" fmla="*/ 1337388 w 1337388"/>
              <a:gd name="T7" fmla="*/ 454090 h 1909666"/>
              <a:gd name="T8" fmla="*/ 0 60000 65536"/>
              <a:gd name="T9" fmla="*/ 0 60000 65536"/>
              <a:gd name="T10" fmla="*/ 0 60000 65536"/>
              <a:gd name="T11" fmla="*/ 0 60000 65536"/>
              <a:gd name="T12" fmla="*/ 0 w 1337388"/>
              <a:gd name="T13" fmla="*/ 0 h 1909666"/>
              <a:gd name="T14" fmla="*/ 1337388 w 1337388"/>
              <a:gd name="T15" fmla="*/ 1909666 h 19096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7388" h="1909666">
                <a:moveTo>
                  <a:pt x="1337388" y="454090"/>
                </a:moveTo>
                <a:lnTo>
                  <a:pt x="0" y="0"/>
                </a:lnTo>
                <a:lnTo>
                  <a:pt x="1169437" y="1909666"/>
                </a:lnTo>
                <a:lnTo>
                  <a:pt x="1337388" y="454090"/>
                </a:lnTo>
                <a:close/>
              </a:path>
            </a:pathLst>
          </a:custGeom>
          <a:solidFill>
            <a:srgbClr val="F493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 10"/>
          <p:cNvSpPr>
            <a:spLocks noChangeArrowheads="1"/>
          </p:cNvSpPr>
          <p:nvPr/>
        </p:nvSpPr>
        <p:spPr bwMode="auto">
          <a:xfrm>
            <a:off x="796925" y="3203575"/>
            <a:ext cx="938213" cy="1965325"/>
          </a:xfrm>
          <a:custGeom>
            <a:avLst/>
            <a:gdLst>
              <a:gd name="T0" fmla="*/ 0 w 920621"/>
              <a:gd name="T1" fmla="*/ 0 h 1922106"/>
              <a:gd name="T2" fmla="*/ 920621 w 920621"/>
              <a:gd name="T3" fmla="*/ 1922106 h 1922106"/>
              <a:gd name="T4" fmla="*/ 534955 w 920621"/>
              <a:gd name="T5" fmla="*/ 1922106 h 1922106"/>
              <a:gd name="T6" fmla="*/ 0 w 920621"/>
              <a:gd name="T7" fmla="*/ 0 h 1922106"/>
              <a:gd name="T8" fmla="*/ 0 60000 65536"/>
              <a:gd name="T9" fmla="*/ 0 60000 65536"/>
              <a:gd name="T10" fmla="*/ 0 60000 65536"/>
              <a:gd name="T11" fmla="*/ 0 60000 65536"/>
              <a:gd name="T12" fmla="*/ 0 w 920621"/>
              <a:gd name="T13" fmla="*/ 0 h 1922106"/>
              <a:gd name="T14" fmla="*/ 920621 w 920621"/>
              <a:gd name="T15" fmla="*/ 1922106 h 19221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0621" h="1922106">
                <a:moveTo>
                  <a:pt x="0" y="0"/>
                </a:moveTo>
                <a:lnTo>
                  <a:pt x="920621" y="1922106"/>
                </a:lnTo>
                <a:lnTo>
                  <a:pt x="534955" y="1922106"/>
                </a:lnTo>
                <a:lnTo>
                  <a:pt x="0" y="0"/>
                </a:lnTo>
                <a:close/>
              </a:path>
            </a:pathLst>
          </a:custGeom>
          <a:solidFill>
            <a:srgbClr val="F9A81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任意多边形 12"/>
          <p:cNvSpPr>
            <a:spLocks noChangeArrowheads="1"/>
          </p:cNvSpPr>
          <p:nvPr/>
        </p:nvSpPr>
        <p:spPr bwMode="auto">
          <a:xfrm>
            <a:off x="2089150" y="1784350"/>
            <a:ext cx="622300" cy="2035175"/>
          </a:xfrm>
          <a:custGeom>
            <a:avLst/>
            <a:gdLst>
              <a:gd name="T0" fmla="*/ 68425 w 609600"/>
              <a:gd name="T1" fmla="*/ 1884784 h 1996751"/>
              <a:gd name="T2" fmla="*/ 0 w 609600"/>
              <a:gd name="T3" fmla="*/ 0 h 1996751"/>
              <a:gd name="T4" fmla="*/ 609600 w 609600"/>
              <a:gd name="T5" fmla="*/ 1996751 h 1996751"/>
              <a:gd name="T6" fmla="*/ 68425 w 609600"/>
              <a:gd name="T7" fmla="*/ 1884784 h 1996751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996751"/>
              <a:gd name="T14" fmla="*/ 609600 w 609600"/>
              <a:gd name="T15" fmla="*/ 1996751 h 19967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996751">
                <a:moveTo>
                  <a:pt x="68425" y="1884784"/>
                </a:moveTo>
                <a:lnTo>
                  <a:pt x="0" y="0"/>
                </a:lnTo>
                <a:lnTo>
                  <a:pt x="609600" y="1996751"/>
                </a:lnTo>
                <a:lnTo>
                  <a:pt x="68425" y="1884784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14"/>
          <p:cNvSpPr>
            <a:spLocks noChangeArrowheads="1"/>
          </p:cNvSpPr>
          <p:nvPr/>
        </p:nvSpPr>
        <p:spPr bwMode="auto">
          <a:xfrm>
            <a:off x="1909763" y="1268413"/>
            <a:ext cx="1281112" cy="4094162"/>
          </a:xfrm>
          <a:custGeom>
            <a:avLst/>
            <a:gdLst>
              <a:gd name="T0" fmla="*/ 0 w 1262743"/>
              <a:gd name="T1" fmla="*/ 0 h 3999723"/>
              <a:gd name="T2" fmla="*/ 684245 w 1262743"/>
              <a:gd name="T3" fmla="*/ 516294 h 3999723"/>
              <a:gd name="T4" fmla="*/ 1262743 w 1262743"/>
              <a:gd name="T5" fmla="*/ 3999723 h 3999723"/>
              <a:gd name="T6" fmla="*/ 0 w 1262743"/>
              <a:gd name="T7" fmla="*/ 0 h 3999723"/>
              <a:gd name="T8" fmla="*/ 0 60000 65536"/>
              <a:gd name="T9" fmla="*/ 0 60000 65536"/>
              <a:gd name="T10" fmla="*/ 0 60000 65536"/>
              <a:gd name="T11" fmla="*/ 0 60000 65536"/>
              <a:gd name="T12" fmla="*/ 0 w 1262743"/>
              <a:gd name="T13" fmla="*/ 0 h 3999723"/>
              <a:gd name="T14" fmla="*/ 1262743 w 1262743"/>
              <a:gd name="T15" fmla="*/ 3999723 h 3999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2743" h="3999723">
                <a:moveTo>
                  <a:pt x="0" y="0"/>
                </a:moveTo>
                <a:lnTo>
                  <a:pt x="684245" y="516294"/>
                </a:lnTo>
                <a:lnTo>
                  <a:pt x="1262743" y="3999723"/>
                </a:lnTo>
                <a:lnTo>
                  <a:pt x="0" y="0"/>
                </a:lnTo>
                <a:close/>
              </a:path>
            </a:pathLst>
          </a:custGeom>
          <a:solidFill>
            <a:srgbClr val="EA253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15"/>
          <p:cNvSpPr>
            <a:spLocks noChangeArrowheads="1"/>
          </p:cNvSpPr>
          <p:nvPr/>
        </p:nvSpPr>
        <p:spPr bwMode="auto">
          <a:xfrm>
            <a:off x="1069975" y="2924175"/>
            <a:ext cx="1076325" cy="776288"/>
          </a:xfrm>
          <a:custGeom>
            <a:avLst/>
            <a:gdLst>
              <a:gd name="T0" fmla="*/ 0 w 1082351"/>
              <a:gd name="T1" fmla="*/ 0 h 777551"/>
              <a:gd name="T2" fmla="*/ 690465 w 1082351"/>
              <a:gd name="T3" fmla="*/ 149290 h 777551"/>
              <a:gd name="T4" fmla="*/ 1082351 w 1082351"/>
              <a:gd name="T5" fmla="*/ 777551 h 777551"/>
              <a:gd name="T6" fmla="*/ 0 w 1082351"/>
              <a:gd name="T7" fmla="*/ 0 h 777551"/>
              <a:gd name="T8" fmla="*/ 0 60000 65536"/>
              <a:gd name="T9" fmla="*/ 0 60000 65536"/>
              <a:gd name="T10" fmla="*/ 0 60000 65536"/>
              <a:gd name="T11" fmla="*/ 0 60000 65536"/>
              <a:gd name="T12" fmla="*/ 0 w 1082351"/>
              <a:gd name="T13" fmla="*/ 0 h 777551"/>
              <a:gd name="T14" fmla="*/ 1082351 w 1082351"/>
              <a:gd name="T15" fmla="*/ 777551 h 777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2351" h="777551">
                <a:moveTo>
                  <a:pt x="0" y="0"/>
                </a:moveTo>
                <a:lnTo>
                  <a:pt x="690465" y="149290"/>
                </a:lnTo>
                <a:lnTo>
                  <a:pt x="1082351" y="777551"/>
                </a:lnTo>
                <a:lnTo>
                  <a:pt x="0" y="0"/>
                </a:lnTo>
                <a:close/>
              </a:path>
            </a:pathLst>
          </a:custGeom>
          <a:solidFill>
            <a:srgbClr val="4EC1C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16"/>
          <p:cNvSpPr>
            <a:spLocks noChangeArrowheads="1"/>
          </p:cNvSpPr>
          <p:nvPr/>
        </p:nvSpPr>
        <p:spPr bwMode="auto">
          <a:xfrm>
            <a:off x="1076325" y="1784350"/>
            <a:ext cx="1001713" cy="1300163"/>
          </a:xfrm>
          <a:custGeom>
            <a:avLst/>
            <a:gdLst>
              <a:gd name="T0" fmla="*/ 0 w 976604"/>
              <a:gd name="T1" fmla="*/ 1132114 h 1287624"/>
              <a:gd name="T2" fmla="*/ 976604 w 976604"/>
              <a:gd name="T3" fmla="*/ 0 h 1287624"/>
              <a:gd name="T4" fmla="*/ 659363 w 976604"/>
              <a:gd name="T5" fmla="*/ 1287624 h 1287624"/>
              <a:gd name="T6" fmla="*/ 0 w 976604"/>
              <a:gd name="T7" fmla="*/ 1132114 h 1287624"/>
              <a:gd name="T8" fmla="*/ 0 60000 65536"/>
              <a:gd name="T9" fmla="*/ 0 60000 65536"/>
              <a:gd name="T10" fmla="*/ 0 60000 65536"/>
              <a:gd name="T11" fmla="*/ 0 60000 65536"/>
              <a:gd name="T12" fmla="*/ 0 w 976604"/>
              <a:gd name="T13" fmla="*/ 0 h 1287624"/>
              <a:gd name="T14" fmla="*/ 976604 w 976604"/>
              <a:gd name="T15" fmla="*/ 1287624 h 128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76604" h="1287624">
                <a:moveTo>
                  <a:pt x="0" y="1132114"/>
                </a:moveTo>
                <a:lnTo>
                  <a:pt x="976604" y="0"/>
                </a:lnTo>
                <a:lnTo>
                  <a:pt x="659363" y="1287624"/>
                </a:lnTo>
                <a:lnTo>
                  <a:pt x="0" y="1132114"/>
                </a:lnTo>
                <a:close/>
              </a:path>
            </a:pathLst>
          </a:custGeom>
          <a:solidFill>
            <a:srgbClr val="15A9B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 17"/>
          <p:cNvSpPr>
            <a:spLocks noChangeArrowheads="1"/>
          </p:cNvSpPr>
          <p:nvPr/>
        </p:nvSpPr>
        <p:spPr bwMode="auto">
          <a:xfrm>
            <a:off x="1082675" y="1784350"/>
            <a:ext cx="1000125" cy="1144588"/>
          </a:xfrm>
          <a:custGeom>
            <a:avLst/>
            <a:gdLst>
              <a:gd name="T0" fmla="*/ 0 w 1001486"/>
              <a:gd name="T1" fmla="*/ 1144555 h 1144555"/>
              <a:gd name="T2" fmla="*/ 49763 w 1001486"/>
              <a:gd name="T3" fmla="*/ 6221 h 1144555"/>
              <a:gd name="T4" fmla="*/ 1001486 w 1001486"/>
              <a:gd name="T5" fmla="*/ 0 h 1144555"/>
              <a:gd name="T6" fmla="*/ 0 w 1001486"/>
              <a:gd name="T7" fmla="*/ 1144555 h 1144555"/>
              <a:gd name="T8" fmla="*/ 0 60000 65536"/>
              <a:gd name="T9" fmla="*/ 0 60000 65536"/>
              <a:gd name="T10" fmla="*/ 0 60000 65536"/>
              <a:gd name="T11" fmla="*/ 0 60000 65536"/>
              <a:gd name="T12" fmla="*/ 0 w 1001486"/>
              <a:gd name="T13" fmla="*/ 0 h 1144555"/>
              <a:gd name="T14" fmla="*/ 1001486 w 1001486"/>
              <a:gd name="T15" fmla="*/ 1144555 h 1144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1486" h="1144555">
                <a:moveTo>
                  <a:pt x="0" y="1144555"/>
                </a:moveTo>
                <a:lnTo>
                  <a:pt x="49763" y="6221"/>
                </a:lnTo>
                <a:lnTo>
                  <a:pt x="1001486" y="0"/>
                </a:lnTo>
                <a:lnTo>
                  <a:pt x="0" y="1144555"/>
                </a:lnTo>
                <a:close/>
              </a:path>
            </a:pathLst>
          </a:custGeom>
          <a:solidFill>
            <a:srgbClr val="17B6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 18"/>
          <p:cNvSpPr>
            <a:spLocks noChangeArrowheads="1"/>
          </p:cNvSpPr>
          <p:nvPr/>
        </p:nvSpPr>
        <p:spPr bwMode="auto">
          <a:xfrm>
            <a:off x="1112838" y="1250950"/>
            <a:ext cx="963612" cy="558800"/>
          </a:xfrm>
          <a:custGeom>
            <a:avLst/>
            <a:gdLst>
              <a:gd name="T0" fmla="*/ 0 w 933061"/>
              <a:gd name="T1" fmla="*/ 547396 h 559837"/>
              <a:gd name="T2" fmla="*/ 765110 w 933061"/>
              <a:gd name="T3" fmla="*/ 0 h 559837"/>
              <a:gd name="T4" fmla="*/ 933061 w 933061"/>
              <a:gd name="T5" fmla="*/ 559837 h 559837"/>
              <a:gd name="T6" fmla="*/ 0 w 933061"/>
              <a:gd name="T7" fmla="*/ 547396 h 559837"/>
              <a:gd name="T8" fmla="*/ 0 60000 65536"/>
              <a:gd name="T9" fmla="*/ 0 60000 65536"/>
              <a:gd name="T10" fmla="*/ 0 60000 65536"/>
              <a:gd name="T11" fmla="*/ 0 60000 65536"/>
              <a:gd name="T12" fmla="*/ 0 w 933061"/>
              <a:gd name="T13" fmla="*/ 0 h 559837"/>
              <a:gd name="T14" fmla="*/ 933061 w 933061"/>
              <a:gd name="T15" fmla="*/ 559837 h 559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3061" h="559837">
                <a:moveTo>
                  <a:pt x="0" y="547396"/>
                </a:moveTo>
                <a:lnTo>
                  <a:pt x="765110" y="0"/>
                </a:lnTo>
                <a:lnTo>
                  <a:pt x="933061" y="559837"/>
                </a:lnTo>
                <a:lnTo>
                  <a:pt x="0" y="547396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任意多边形 19"/>
          <p:cNvSpPr>
            <a:spLocks noChangeArrowheads="1"/>
          </p:cNvSpPr>
          <p:nvPr/>
        </p:nvSpPr>
        <p:spPr bwMode="auto">
          <a:xfrm>
            <a:off x="1138238" y="995363"/>
            <a:ext cx="765175" cy="801687"/>
          </a:xfrm>
          <a:custGeom>
            <a:avLst/>
            <a:gdLst>
              <a:gd name="T0" fmla="*/ 236375 w 765110"/>
              <a:gd name="T1" fmla="*/ 0 h 802433"/>
              <a:gd name="T2" fmla="*/ 0 w 765110"/>
              <a:gd name="T3" fmla="*/ 802433 h 802433"/>
              <a:gd name="T4" fmla="*/ 765110 w 765110"/>
              <a:gd name="T5" fmla="*/ 255037 h 802433"/>
              <a:gd name="T6" fmla="*/ 236375 w 765110"/>
              <a:gd name="T7" fmla="*/ 0 h 802433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802433"/>
              <a:gd name="T14" fmla="*/ 765110 w 765110"/>
              <a:gd name="T15" fmla="*/ 802433 h 8024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802433">
                <a:moveTo>
                  <a:pt x="236375" y="0"/>
                </a:moveTo>
                <a:lnTo>
                  <a:pt x="0" y="802433"/>
                </a:lnTo>
                <a:lnTo>
                  <a:pt x="765110" y="255037"/>
                </a:lnTo>
                <a:lnTo>
                  <a:pt x="236375" y="0"/>
                </a:lnTo>
                <a:close/>
              </a:path>
            </a:pathLst>
          </a:custGeom>
          <a:solidFill>
            <a:srgbClr val="1AA7B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任意多边形 20"/>
          <p:cNvSpPr>
            <a:spLocks noChangeArrowheads="1"/>
          </p:cNvSpPr>
          <p:nvPr/>
        </p:nvSpPr>
        <p:spPr bwMode="auto">
          <a:xfrm>
            <a:off x="1268413" y="-74613"/>
            <a:ext cx="635000" cy="1357313"/>
          </a:xfrm>
          <a:custGeom>
            <a:avLst/>
            <a:gdLst>
              <a:gd name="T0" fmla="*/ 105747 w 634481"/>
              <a:gd name="T1" fmla="*/ 1069910 h 1356049"/>
              <a:gd name="T2" fmla="*/ 0 w 634481"/>
              <a:gd name="T3" fmla="*/ 12441 h 1356049"/>
              <a:gd name="T4" fmla="*/ 236375 w 634481"/>
              <a:gd name="T5" fmla="*/ 0 h 1356049"/>
              <a:gd name="T6" fmla="*/ 634481 w 634481"/>
              <a:gd name="T7" fmla="*/ 1356049 h 1356049"/>
              <a:gd name="T8" fmla="*/ 105747 w 634481"/>
              <a:gd name="T9" fmla="*/ 1069910 h 13560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4481"/>
              <a:gd name="T16" fmla="*/ 0 h 1356049"/>
              <a:gd name="T17" fmla="*/ 634481 w 634481"/>
              <a:gd name="T18" fmla="*/ 1356049 h 13560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4481" h="1356049">
                <a:moveTo>
                  <a:pt x="105747" y="1069910"/>
                </a:moveTo>
                <a:lnTo>
                  <a:pt x="0" y="12441"/>
                </a:lnTo>
                <a:lnTo>
                  <a:pt x="236375" y="0"/>
                </a:lnTo>
                <a:lnTo>
                  <a:pt x="634481" y="1356049"/>
                </a:lnTo>
                <a:lnTo>
                  <a:pt x="105747" y="106991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 21"/>
          <p:cNvSpPr>
            <a:spLocks noChangeArrowheads="1"/>
          </p:cNvSpPr>
          <p:nvPr/>
        </p:nvSpPr>
        <p:spPr bwMode="auto">
          <a:xfrm>
            <a:off x="1498600" y="-79375"/>
            <a:ext cx="835025" cy="1343025"/>
          </a:xfrm>
          <a:custGeom>
            <a:avLst/>
            <a:gdLst>
              <a:gd name="T0" fmla="*/ 398106 w 833535"/>
              <a:gd name="T1" fmla="*/ 1343608 h 1343608"/>
              <a:gd name="T2" fmla="*/ 833535 w 833535"/>
              <a:gd name="T3" fmla="*/ 982824 h 1343608"/>
              <a:gd name="T4" fmla="*/ 279918 w 833535"/>
              <a:gd name="T5" fmla="*/ 0 h 1343608"/>
              <a:gd name="T6" fmla="*/ 0 w 833535"/>
              <a:gd name="T7" fmla="*/ 18661 h 1343608"/>
              <a:gd name="T8" fmla="*/ 398106 w 833535"/>
              <a:gd name="T9" fmla="*/ 1343608 h 1343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3535"/>
              <a:gd name="T16" fmla="*/ 0 h 1343608"/>
              <a:gd name="T17" fmla="*/ 833535 w 833535"/>
              <a:gd name="T18" fmla="*/ 1343608 h 1343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3535" h="1343608">
                <a:moveTo>
                  <a:pt x="398106" y="1343608"/>
                </a:moveTo>
                <a:lnTo>
                  <a:pt x="833535" y="982824"/>
                </a:lnTo>
                <a:lnTo>
                  <a:pt x="279918" y="0"/>
                </a:lnTo>
                <a:lnTo>
                  <a:pt x="0" y="18661"/>
                </a:lnTo>
                <a:lnTo>
                  <a:pt x="398106" y="1343608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 22"/>
          <p:cNvSpPr>
            <a:spLocks noChangeArrowheads="1"/>
          </p:cNvSpPr>
          <p:nvPr/>
        </p:nvSpPr>
        <p:spPr bwMode="auto">
          <a:xfrm>
            <a:off x="-279400" y="136525"/>
            <a:ext cx="1654175" cy="1673225"/>
          </a:xfrm>
          <a:custGeom>
            <a:avLst/>
            <a:gdLst>
              <a:gd name="T0" fmla="*/ 1654628 w 1654628"/>
              <a:gd name="T1" fmla="*/ 858416 h 1673290"/>
              <a:gd name="T2" fmla="*/ 1418253 w 1654628"/>
              <a:gd name="T3" fmla="*/ 1673290 h 1673290"/>
              <a:gd name="T4" fmla="*/ 0 w 1654628"/>
              <a:gd name="T5" fmla="*/ 99527 h 1673290"/>
              <a:gd name="T6" fmla="*/ 136849 w 1654628"/>
              <a:gd name="T7" fmla="*/ 0 h 1673290"/>
              <a:gd name="T8" fmla="*/ 1654628 w 1654628"/>
              <a:gd name="T9" fmla="*/ 858416 h 16732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4628"/>
              <a:gd name="T16" fmla="*/ 0 h 1673290"/>
              <a:gd name="T17" fmla="*/ 1654628 w 1654628"/>
              <a:gd name="T18" fmla="*/ 1673290 h 16732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4628" h="1673290">
                <a:moveTo>
                  <a:pt x="1654628" y="858416"/>
                </a:moveTo>
                <a:lnTo>
                  <a:pt x="1418253" y="1673290"/>
                </a:lnTo>
                <a:lnTo>
                  <a:pt x="0" y="99527"/>
                </a:lnTo>
                <a:lnTo>
                  <a:pt x="136849" y="0"/>
                </a:lnTo>
                <a:lnTo>
                  <a:pt x="1654628" y="858416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任意多边形 23"/>
          <p:cNvSpPr>
            <a:spLocks noChangeArrowheads="1"/>
          </p:cNvSpPr>
          <p:nvPr/>
        </p:nvSpPr>
        <p:spPr bwMode="auto">
          <a:xfrm>
            <a:off x="-17463" y="-68263"/>
            <a:ext cx="1392238" cy="1063626"/>
          </a:xfrm>
          <a:custGeom>
            <a:avLst/>
            <a:gdLst>
              <a:gd name="T0" fmla="*/ 1393372 w 1393372"/>
              <a:gd name="T1" fmla="*/ 1063690 h 1063690"/>
              <a:gd name="T2" fmla="*/ 1293845 w 1393372"/>
              <a:gd name="T3" fmla="*/ 6221 h 1063690"/>
              <a:gd name="T4" fmla="*/ 223935 w 1393372"/>
              <a:gd name="T5" fmla="*/ 0 h 1063690"/>
              <a:gd name="T6" fmla="*/ 0 w 1393372"/>
              <a:gd name="T7" fmla="*/ 292359 h 1063690"/>
              <a:gd name="T8" fmla="*/ 1393372 w 1393372"/>
              <a:gd name="T9" fmla="*/ 1063690 h 1063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063690"/>
              <a:gd name="T17" fmla="*/ 1393372 w 1393372"/>
              <a:gd name="T18" fmla="*/ 1063690 h 1063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063690">
                <a:moveTo>
                  <a:pt x="1393372" y="1063690"/>
                </a:moveTo>
                <a:lnTo>
                  <a:pt x="1293845" y="6221"/>
                </a:lnTo>
                <a:lnTo>
                  <a:pt x="223935" y="0"/>
                </a:lnTo>
                <a:lnTo>
                  <a:pt x="0" y="292359"/>
                </a:lnTo>
                <a:lnTo>
                  <a:pt x="1393372" y="1063690"/>
                </a:lnTo>
                <a:close/>
              </a:path>
            </a:pathLst>
          </a:custGeom>
          <a:solidFill>
            <a:srgbClr val="4CC4CB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任意多边形 26"/>
          <p:cNvSpPr>
            <a:spLocks noChangeArrowheads="1"/>
          </p:cNvSpPr>
          <p:nvPr/>
        </p:nvSpPr>
        <p:spPr bwMode="auto">
          <a:xfrm>
            <a:off x="2892425" y="3619500"/>
            <a:ext cx="398463" cy="1711325"/>
          </a:xfrm>
          <a:custGeom>
            <a:avLst/>
            <a:gdLst>
              <a:gd name="T0" fmla="*/ 0 w 398106"/>
              <a:gd name="T1" fmla="*/ 0 h 1710612"/>
              <a:gd name="T2" fmla="*/ 398106 w 398106"/>
              <a:gd name="T3" fmla="*/ 982824 h 1710612"/>
              <a:gd name="T4" fmla="*/ 286139 w 398106"/>
              <a:gd name="T5" fmla="*/ 1710612 h 1710612"/>
              <a:gd name="T6" fmla="*/ 0 w 398106"/>
              <a:gd name="T7" fmla="*/ 0 h 1710612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1710612"/>
              <a:gd name="T14" fmla="*/ 398106 w 398106"/>
              <a:gd name="T15" fmla="*/ 1710612 h 17106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1710612">
                <a:moveTo>
                  <a:pt x="0" y="0"/>
                </a:moveTo>
                <a:lnTo>
                  <a:pt x="398106" y="982824"/>
                </a:lnTo>
                <a:lnTo>
                  <a:pt x="286139" y="1710612"/>
                </a:lnTo>
                <a:lnTo>
                  <a:pt x="0" y="0"/>
                </a:lnTo>
                <a:close/>
              </a:path>
            </a:pathLst>
          </a:custGeom>
          <a:solidFill>
            <a:srgbClr val="FBA11B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任意多边形 27"/>
          <p:cNvSpPr>
            <a:spLocks noChangeArrowheads="1"/>
          </p:cNvSpPr>
          <p:nvPr/>
        </p:nvSpPr>
        <p:spPr bwMode="auto">
          <a:xfrm>
            <a:off x="3184525" y="4597400"/>
            <a:ext cx="1617663" cy="565150"/>
          </a:xfrm>
          <a:custGeom>
            <a:avLst/>
            <a:gdLst>
              <a:gd name="T0" fmla="*/ 99526 w 1617306"/>
              <a:gd name="T1" fmla="*/ 0 h 566057"/>
              <a:gd name="T2" fmla="*/ 1617306 w 1617306"/>
              <a:gd name="T3" fmla="*/ 566057 h 566057"/>
              <a:gd name="T4" fmla="*/ 0 w 1617306"/>
              <a:gd name="T5" fmla="*/ 566057 h 566057"/>
              <a:gd name="T6" fmla="*/ 99526 w 1617306"/>
              <a:gd name="T7" fmla="*/ 0 h 566057"/>
              <a:gd name="T8" fmla="*/ 0 60000 65536"/>
              <a:gd name="T9" fmla="*/ 0 60000 65536"/>
              <a:gd name="T10" fmla="*/ 0 60000 65536"/>
              <a:gd name="T11" fmla="*/ 0 60000 65536"/>
              <a:gd name="T12" fmla="*/ 0 w 1617306"/>
              <a:gd name="T13" fmla="*/ 0 h 566057"/>
              <a:gd name="T14" fmla="*/ 1617306 w 1617306"/>
              <a:gd name="T15" fmla="*/ 566057 h 5660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306" h="566057">
                <a:moveTo>
                  <a:pt x="99526" y="0"/>
                </a:moveTo>
                <a:lnTo>
                  <a:pt x="1617306" y="566057"/>
                </a:lnTo>
                <a:lnTo>
                  <a:pt x="0" y="566057"/>
                </a:lnTo>
                <a:lnTo>
                  <a:pt x="99526" y="0"/>
                </a:lnTo>
                <a:close/>
              </a:path>
            </a:pathLst>
          </a:custGeom>
          <a:solidFill>
            <a:srgbClr val="ED3B3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任意多边形 28"/>
          <p:cNvSpPr>
            <a:spLocks noChangeArrowheads="1"/>
          </p:cNvSpPr>
          <p:nvPr/>
        </p:nvSpPr>
        <p:spPr bwMode="auto">
          <a:xfrm>
            <a:off x="3278188" y="4011613"/>
            <a:ext cx="1790700" cy="1157287"/>
          </a:xfrm>
          <a:custGeom>
            <a:avLst/>
            <a:gdLst>
              <a:gd name="T0" fmla="*/ 87086 w 1791477"/>
              <a:gd name="T1" fmla="*/ 0 h 1156996"/>
              <a:gd name="T2" fmla="*/ 1791477 w 1791477"/>
              <a:gd name="T3" fmla="*/ 1150776 h 1156996"/>
              <a:gd name="T4" fmla="*/ 1536441 w 1791477"/>
              <a:gd name="T5" fmla="*/ 1156996 h 1156996"/>
              <a:gd name="T6" fmla="*/ 0 w 1791477"/>
              <a:gd name="T7" fmla="*/ 603380 h 1156996"/>
              <a:gd name="T8" fmla="*/ 87086 w 1791477"/>
              <a:gd name="T9" fmla="*/ 0 h 1156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7"/>
              <a:gd name="T16" fmla="*/ 0 h 1156996"/>
              <a:gd name="T17" fmla="*/ 1791477 w 1791477"/>
              <a:gd name="T18" fmla="*/ 1156996 h 1156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7" h="1156996">
                <a:moveTo>
                  <a:pt x="87086" y="0"/>
                </a:moveTo>
                <a:lnTo>
                  <a:pt x="1791477" y="1150776"/>
                </a:lnTo>
                <a:lnTo>
                  <a:pt x="1536441" y="1156996"/>
                </a:lnTo>
                <a:lnTo>
                  <a:pt x="0" y="603380"/>
                </a:lnTo>
                <a:lnTo>
                  <a:pt x="87086" y="0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29"/>
          <p:cNvSpPr>
            <a:spLocks noChangeArrowheads="1"/>
          </p:cNvSpPr>
          <p:nvPr/>
        </p:nvSpPr>
        <p:spPr bwMode="auto">
          <a:xfrm>
            <a:off x="2886075" y="3613150"/>
            <a:ext cx="485775" cy="984250"/>
          </a:xfrm>
          <a:custGeom>
            <a:avLst/>
            <a:gdLst>
              <a:gd name="T0" fmla="*/ 0 w 491412"/>
              <a:gd name="T1" fmla="*/ 0 h 976604"/>
              <a:gd name="T2" fmla="*/ 491412 w 491412"/>
              <a:gd name="T3" fmla="*/ 398106 h 976604"/>
              <a:gd name="T4" fmla="*/ 398106 w 491412"/>
              <a:gd name="T5" fmla="*/ 976604 h 976604"/>
              <a:gd name="T6" fmla="*/ 0 w 491412"/>
              <a:gd name="T7" fmla="*/ 0 h 976604"/>
              <a:gd name="T8" fmla="*/ 0 60000 65536"/>
              <a:gd name="T9" fmla="*/ 0 60000 65536"/>
              <a:gd name="T10" fmla="*/ 0 60000 65536"/>
              <a:gd name="T11" fmla="*/ 0 60000 65536"/>
              <a:gd name="T12" fmla="*/ 0 w 491412"/>
              <a:gd name="T13" fmla="*/ 0 h 976604"/>
              <a:gd name="T14" fmla="*/ 491412 w 491412"/>
              <a:gd name="T15" fmla="*/ 976604 h 9766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1412" h="976604">
                <a:moveTo>
                  <a:pt x="0" y="0"/>
                </a:moveTo>
                <a:lnTo>
                  <a:pt x="491412" y="398106"/>
                </a:lnTo>
                <a:lnTo>
                  <a:pt x="398106" y="976604"/>
                </a:lnTo>
                <a:lnTo>
                  <a:pt x="0" y="0"/>
                </a:lnTo>
                <a:close/>
              </a:path>
            </a:pathLst>
          </a:custGeom>
          <a:solidFill>
            <a:srgbClr val="FCBA15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任意多边形 32"/>
          <p:cNvSpPr>
            <a:spLocks noChangeArrowheads="1"/>
          </p:cNvSpPr>
          <p:nvPr/>
        </p:nvSpPr>
        <p:spPr bwMode="auto">
          <a:xfrm>
            <a:off x="2581275" y="1773238"/>
            <a:ext cx="1082675" cy="1884362"/>
          </a:xfrm>
          <a:custGeom>
            <a:avLst/>
            <a:gdLst>
              <a:gd name="T0" fmla="*/ 0 w 1076131"/>
              <a:gd name="T1" fmla="*/ 0 h 1841240"/>
              <a:gd name="T2" fmla="*/ 1076131 w 1076131"/>
              <a:gd name="T3" fmla="*/ 6220 h 1841240"/>
              <a:gd name="T4" fmla="*/ 304800 w 1076131"/>
              <a:gd name="T5" fmla="*/ 1841240 h 1841240"/>
              <a:gd name="T6" fmla="*/ 0 w 1076131"/>
              <a:gd name="T7" fmla="*/ 0 h 1841240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841240"/>
              <a:gd name="T14" fmla="*/ 1076131 w 1076131"/>
              <a:gd name="T15" fmla="*/ 1841240 h 1841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841240">
                <a:moveTo>
                  <a:pt x="0" y="0"/>
                </a:moveTo>
                <a:lnTo>
                  <a:pt x="1076131" y="6220"/>
                </a:lnTo>
                <a:lnTo>
                  <a:pt x="304800" y="1841240"/>
                </a:lnTo>
                <a:lnTo>
                  <a:pt x="0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任意多边形 34"/>
          <p:cNvSpPr>
            <a:spLocks noChangeArrowheads="1"/>
          </p:cNvSpPr>
          <p:nvPr/>
        </p:nvSpPr>
        <p:spPr bwMode="auto">
          <a:xfrm>
            <a:off x="3763963" y="2052638"/>
            <a:ext cx="454025" cy="1735137"/>
          </a:xfrm>
          <a:custGeom>
            <a:avLst/>
            <a:gdLst>
              <a:gd name="T0" fmla="*/ 454090 w 454090"/>
              <a:gd name="T1" fmla="*/ 0 h 1735494"/>
              <a:gd name="T2" fmla="*/ 410547 w 454090"/>
              <a:gd name="T3" fmla="*/ 1735494 h 1735494"/>
              <a:gd name="T4" fmla="*/ 0 w 454090"/>
              <a:gd name="T5" fmla="*/ 230155 h 1735494"/>
              <a:gd name="T6" fmla="*/ 454090 w 454090"/>
              <a:gd name="T7" fmla="*/ 0 h 1735494"/>
              <a:gd name="T8" fmla="*/ 0 60000 65536"/>
              <a:gd name="T9" fmla="*/ 0 60000 65536"/>
              <a:gd name="T10" fmla="*/ 0 60000 65536"/>
              <a:gd name="T11" fmla="*/ 0 60000 65536"/>
              <a:gd name="T12" fmla="*/ 0 w 454090"/>
              <a:gd name="T13" fmla="*/ 0 h 1735494"/>
              <a:gd name="T14" fmla="*/ 454090 w 454090"/>
              <a:gd name="T15" fmla="*/ 1735494 h 1735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4090" h="1735494">
                <a:moveTo>
                  <a:pt x="454090" y="0"/>
                </a:moveTo>
                <a:lnTo>
                  <a:pt x="410547" y="1735494"/>
                </a:lnTo>
                <a:lnTo>
                  <a:pt x="0" y="230155"/>
                </a:lnTo>
                <a:lnTo>
                  <a:pt x="454090" y="0"/>
                </a:lnTo>
                <a:close/>
              </a:path>
            </a:pathLst>
          </a:custGeom>
          <a:solidFill>
            <a:srgbClr val="118A9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任意多边形 37"/>
          <p:cNvSpPr>
            <a:spLocks noChangeArrowheads="1"/>
          </p:cNvSpPr>
          <p:nvPr/>
        </p:nvSpPr>
        <p:spPr bwMode="auto">
          <a:xfrm>
            <a:off x="1884363" y="-55563"/>
            <a:ext cx="1792287" cy="1841501"/>
          </a:xfrm>
          <a:custGeom>
            <a:avLst/>
            <a:gdLst>
              <a:gd name="T0" fmla="*/ 0 w 1791478"/>
              <a:gd name="T1" fmla="*/ 1318726 h 1841241"/>
              <a:gd name="T2" fmla="*/ 696686 w 1791478"/>
              <a:gd name="T3" fmla="*/ 1841241 h 1841241"/>
              <a:gd name="T4" fmla="*/ 1791478 w 1791478"/>
              <a:gd name="T5" fmla="*/ 12441 h 1841241"/>
              <a:gd name="T6" fmla="*/ 1474237 w 1791478"/>
              <a:gd name="T7" fmla="*/ 0 h 1841241"/>
              <a:gd name="T8" fmla="*/ 0 w 1791478"/>
              <a:gd name="T9" fmla="*/ 1318726 h 18412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8"/>
              <a:gd name="T16" fmla="*/ 0 h 1841241"/>
              <a:gd name="T17" fmla="*/ 1791478 w 1791478"/>
              <a:gd name="T18" fmla="*/ 1841241 h 18412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8" h="1841241">
                <a:moveTo>
                  <a:pt x="0" y="1318726"/>
                </a:moveTo>
                <a:lnTo>
                  <a:pt x="696686" y="1841241"/>
                </a:lnTo>
                <a:lnTo>
                  <a:pt x="1791478" y="12441"/>
                </a:lnTo>
                <a:lnTo>
                  <a:pt x="1474237" y="0"/>
                </a:lnTo>
                <a:lnTo>
                  <a:pt x="0" y="1318726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/>
        </p:nvSpPr>
        <p:spPr bwMode="auto">
          <a:xfrm>
            <a:off x="1803400" y="-36513"/>
            <a:ext cx="511175" cy="927101"/>
          </a:xfrm>
          <a:custGeom>
            <a:avLst/>
            <a:gdLst>
              <a:gd name="T0" fmla="*/ 503853 w 510073"/>
              <a:gd name="T1" fmla="*/ 926841 h 926841"/>
              <a:gd name="T2" fmla="*/ 510073 w 510073"/>
              <a:gd name="T3" fmla="*/ 12441 h 926841"/>
              <a:gd name="T4" fmla="*/ 0 w 510073"/>
              <a:gd name="T5" fmla="*/ 0 h 926841"/>
              <a:gd name="T6" fmla="*/ 503853 w 510073"/>
              <a:gd name="T7" fmla="*/ 926841 h 926841"/>
              <a:gd name="T8" fmla="*/ 0 60000 65536"/>
              <a:gd name="T9" fmla="*/ 0 60000 65536"/>
              <a:gd name="T10" fmla="*/ 0 60000 65536"/>
              <a:gd name="T11" fmla="*/ 0 60000 65536"/>
              <a:gd name="T12" fmla="*/ 0 w 510073"/>
              <a:gd name="T13" fmla="*/ 0 h 926841"/>
              <a:gd name="T14" fmla="*/ 510073 w 510073"/>
              <a:gd name="T15" fmla="*/ 926841 h 9268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0073" h="926841">
                <a:moveTo>
                  <a:pt x="503853" y="926841"/>
                </a:moveTo>
                <a:cubicBezTo>
                  <a:pt x="505926" y="622041"/>
                  <a:pt x="508000" y="317241"/>
                  <a:pt x="510073" y="12441"/>
                </a:cubicBezTo>
                <a:lnTo>
                  <a:pt x="0" y="0"/>
                </a:lnTo>
                <a:lnTo>
                  <a:pt x="503853" y="926841"/>
                </a:lnTo>
                <a:close/>
              </a:path>
            </a:pathLst>
          </a:custGeom>
          <a:solidFill>
            <a:srgbClr val="D91D35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1"/>
          <p:cNvSpPr>
            <a:spLocks noChangeArrowheads="1"/>
          </p:cNvSpPr>
          <p:nvPr/>
        </p:nvSpPr>
        <p:spPr bwMode="auto">
          <a:xfrm>
            <a:off x="2406650" y="-17463"/>
            <a:ext cx="585788" cy="334963"/>
          </a:xfrm>
          <a:custGeom>
            <a:avLst/>
            <a:gdLst>
              <a:gd name="T0" fmla="*/ 0 w 528734"/>
              <a:gd name="T1" fmla="*/ 0 h 311020"/>
              <a:gd name="T2" fmla="*/ 317240 w 528734"/>
              <a:gd name="T3" fmla="*/ 6220 h 311020"/>
              <a:gd name="T4" fmla="*/ 528734 w 528734"/>
              <a:gd name="T5" fmla="*/ 311020 h 311020"/>
              <a:gd name="T6" fmla="*/ 0 w 528734"/>
              <a:gd name="T7" fmla="*/ 0 h 311020"/>
              <a:gd name="T8" fmla="*/ 0 60000 65536"/>
              <a:gd name="T9" fmla="*/ 0 60000 65536"/>
              <a:gd name="T10" fmla="*/ 0 60000 65536"/>
              <a:gd name="T11" fmla="*/ 0 60000 65536"/>
              <a:gd name="T12" fmla="*/ 0 w 528734"/>
              <a:gd name="T13" fmla="*/ 0 h 311020"/>
              <a:gd name="T14" fmla="*/ 528734 w 528734"/>
              <a:gd name="T15" fmla="*/ 311020 h 3110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734" h="311020">
                <a:moveTo>
                  <a:pt x="0" y="0"/>
                </a:moveTo>
                <a:lnTo>
                  <a:pt x="317240" y="6220"/>
                </a:lnTo>
                <a:lnTo>
                  <a:pt x="528734" y="311020"/>
                </a:lnTo>
                <a:lnTo>
                  <a:pt x="0" y="0"/>
                </a:lnTo>
                <a:close/>
              </a:path>
            </a:pathLst>
          </a:custGeom>
          <a:solidFill>
            <a:srgbClr val="1594A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任意多边形 42"/>
          <p:cNvSpPr>
            <a:spLocks noChangeArrowheads="1"/>
          </p:cNvSpPr>
          <p:nvPr/>
        </p:nvSpPr>
        <p:spPr bwMode="auto">
          <a:xfrm>
            <a:off x="2755900" y="-12700"/>
            <a:ext cx="565150" cy="317500"/>
          </a:xfrm>
          <a:custGeom>
            <a:avLst/>
            <a:gdLst>
              <a:gd name="T0" fmla="*/ 0 w 566057"/>
              <a:gd name="T1" fmla="*/ 0 h 286139"/>
              <a:gd name="T2" fmla="*/ 566057 w 566057"/>
              <a:gd name="T3" fmla="*/ 6220 h 286139"/>
              <a:gd name="T4" fmla="*/ 223934 w 566057"/>
              <a:gd name="T5" fmla="*/ 286139 h 286139"/>
              <a:gd name="T6" fmla="*/ 0 w 566057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566057"/>
              <a:gd name="T13" fmla="*/ 0 h 286139"/>
              <a:gd name="T14" fmla="*/ 566057 w 566057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6057" h="286139">
                <a:moveTo>
                  <a:pt x="0" y="0"/>
                </a:moveTo>
                <a:lnTo>
                  <a:pt x="566057" y="6220"/>
                </a:lnTo>
                <a:lnTo>
                  <a:pt x="223934" y="286139"/>
                </a:lnTo>
                <a:lnTo>
                  <a:pt x="0" y="0"/>
                </a:lnTo>
                <a:close/>
              </a:path>
            </a:pathLst>
          </a:custGeom>
          <a:solidFill>
            <a:srgbClr val="217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3"/>
          <p:cNvSpPr>
            <a:spLocks noChangeArrowheads="1"/>
          </p:cNvSpPr>
          <p:nvPr/>
        </p:nvSpPr>
        <p:spPr bwMode="auto">
          <a:xfrm>
            <a:off x="3794125" y="-12700"/>
            <a:ext cx="274638" cy="939800"/>
          </a:xfrm>
          <a:custGeom>
            <a:avLst/>
            <a:gdLst>
              <a:gd name="T0" fmla="*/ 273698 w 273698"/>
              <a:gd name="T1" fmla="*/ 18661 h 939281"/>
              <a:gd name="T2" fmla="*/ 0 w 273698"/>
              <a:gd name="T3" fmla="*/ 939281 h 939281"/>
              <a:gd name="T4" fmla="*/ 161730 w 273698"/>
              <a:gd name="T5" fmla="*/ 0 h 939281"/>
              <a:gd name="T6" fmla="*/ 273698 w 273698"/>
              <a:gd name="T7" fmla="*/ 18661 h 939281"/>
              <a:gd name="T8" fmla="*/ 0 60000 65536"/>
              <a:gd name="T9" fmla="*/ 0 60000 65536"/>
              <a:gd name="T10" fmla="*/ 0 60000 65536"/>
              <a:gd name="T11" fmla="*/ 0 60000 65536"/>
              <a:gd name="T12" fmla="*/ 0 w 273698"/>
              <a:gd name="T13" fmla="*/ 0 h 939281"/>
              <a:gd name="T14" fmla="*/ 273698 w 273698"/>
              <a:gd name="T15" fmla="*/ 939281 h 939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698" h="939281">
                <a:moveTo>
                  <a:pt x="273698" y="18661"/>
                </a:moveTo>
                <a:lnTo>
                  <a:pt x="0" y="939281"/>
                </a:lnTo>
                <a:lnTo>
                  <a:pt x="161730" y="0"/>
                </a:lnTo>
                <a:lnTo>
                  <a:pt x="273698" y="18661"/>
                </a:lnTo>
                <a:close/>
              </a:path>
            </a:pathLst>
          </a:custGeom>
          <a:solidFill>
            <a:srgbClr val="1796C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4"/>
          <p:cNvSpPr>
            <a:spLocks noChangeArrowheads="1"/>
          </p:cNvSpPr>
          <p:nvPr/>
        </p:nvSpPr>
        <p:spPr bwMode="auto">
          <a:xfrm>
            <a:off x="3787775" y="-23813"/>
            <a:ext cx="603250" cy="1547813"/>
          </a:xfrm>
          <a:custGeom>
            <a:avLst/>
            <a:gdLst>
              <a:gd name="T0" fmla="*/ 267477 w 603379"/>
              <a:gd name="T1" fmla="*/ 6220 h 1548881"/>
              <a:gd name="T2" fmla="*/ 472751 w 603379"/>
              <a:gd name="T3" fmla="*/ 0 h 1548881"/>
              <a:gd name="T4" fmla="*/ 603379 w 603379"/>
              <a:gd name="T5" fmla="*/ 1548881 h 1548881"/>
              <a:gd name="T6" fmla="*/ 0 w 603379"/>
              <a:gd name="T7" fmla="*/ 939281 h 1548881"/>
              <a:gd name="T8" fmla="*/ 267477 w 603379"/>
              <a:gd name="T9" fmla="*/ 6220 h 15488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3379"/>
              <a:gd name="T16" fmla="*/ 0 h 1548881"/>
              <a:gd name="T17" fmla="*/ 603379 w 603379"/>
              <a:gd name="T18" fmla="*/ 1548881 h 15488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3379" h="1548881">
                <a:moveTo>
                  <a:pt x="267477" y="6220"/>
                </a:moveTo>
                <a:lnTo>
                  <a:pt x="472751" y="0"/>
                </a:lnTo>
                <a:lnTo>
                  <a:pt x="603379" y="1548881"/>
                </a:lnTo>
                <a:lnTo>
                  <a:pt x="0" y="939281"/>
                </a:lnTo>
                <a:lnTo>
                  <a:pt x="267477" y="6220"/>
                </a:lnTo>
                <a:close/>
              </a:path>
            </a:pathLst>
          </a:custGeom>
          <a:solidFill>
            <a:srgbClr val="107AA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45"/>
          <p:cNvSpPr>
            <a:spLocks noChangeArrowheads="1"/>
          </p:cNvSpPr>
          <p:nvPr/>
        </p:nvSpPr>
        <p:spPr bwMode="auto">
          <a:xfrm>
            <a:off x="3651250" y="908050"/>
            <a:ext cx="746125" cy="889000"/>
          </a:xfrm>
          <a:custGeom>
            <a:avLst/>
            <a:gdLst>
              <a:gd name="T0" fmla="*/ 143070 w 746449"/>
              <a:gd name="T1" fmla="*/ 0 h 889518"/>
              <a:gd name="T2" fmla="*/ 746449 w 746449"/>
              <a:gd name="T3" fmla="*/ 603379 h 889518"/>
              <a:gd name="T4" fmla="*/ 0 w 746449"/>
              <a:gd name="T5" fmla="*/ 889518 h 889518"/>
              <a:gd name="T6" fmla="*/ 143070 w 746449"/>
              <a:gd name="T7" fmla="*/ 0 h 889518"/>
              <a:gd name="T8" fmla="*/ 0 60000 65536"/>
              <a:gd name="T9" fmla="*/ 0 60000 65536"/>
              <a:gd name="T10" fmla="*/ 0 60000 65536"/>
              <a:gd name="T11" fmla="*/ 0 60000 65536"/>
              <a:gd name="T12" fmla="*/ 0 w 746449"/>
              <a:gd name="T13" fmla="*/ 0 h 889518"/>
              <a:gd name="T14" fmla="*/ 746449 w 746449"/>
              <a:gd name="T15" fmla="*/ 889518 h 889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49" h="889518">
                <a:moveTo>
                  <a:pt x="143070" y="0"/>
                </a:moveTo>
                <a:lnTo>
                  <a:pt x="746449" y="603379"/>
                </a:lnTo>
                <a:lnTo>
                  <a:pt x="0" y="889518"/>
                </a:lnTo>
                <a:lnTo>
                  <a:pt x="143070" y="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6"/>
          <p:cNvSpPr>
            <a:spLocks noChangeArrowheads="1"/>
          </p:cNvSpPr>
          <p:nvPr/>
        </p:nvSpPr>
        <p:spPr bwMode="auto">
          <a:xfrm>
            <a:off x="3644900" y="1485900"/>
            <a:ext cx="1150938" cy="304800"/>
          </a:xfrm>
          <a:custGeom>
            <a:avLst/>
            <a:gdLst>
              <a:gd name="T0" fmla="*/ 696686 w 1094792"/>
              <a:gd name="T1" fmla="*/ 0 h 286139"/>
              <a:gd name="T2" fmla="*/ 1094792 w 1094792"/>
              <a:gd name="T3" fmla="*/ 273698 h 286139"/>
              <a:gd name="T4" fmla="*/ 0 w 1094792"/>
              <a:gd name="T5" fmla="*/ 286139 h 286139"/>
              <a:gd name="T6" fmla="*/ 696686 w 1094792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1094792"/>
              <a:gd name="T13" fmla="*/ 0 h 286139"/>
              <a:gd name="T14" fmla="*/ 1094792 w 1094792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4792" h="286139">
                <a:moveTo>
                  <a:pt x="696686" y="0"/>
                </a:moveTo>
                <a:lnTo>
                  <a:pt x="1094792" y="273698"/>
                </a:lnTo>
                <a:lnTo>
                  <a:pt x="0" y="286139"/>
                </a:lnTo>
                <a:lnTo>
                  <a:pt x="696686" y="0"/>
                </a:lnTo>
                <a:close/>
              </a:path>
            </a:pathLst>
          </a:custGeom>
          <a:solidFill>
            <a:srgbClr val="06738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48"/>
          <p:cNvSpPr>
            <a:spLocks noChangeArrowheads="1"/>
          </p:cNvSpPr>
          <p:nvPr/>
        </p:nvSpPr>
        <p:spPr bwMode="auto">
          <a:xfrm>
            <a:off x="4335463" y="958850"/>
            <a:ext cx="161925" cy="322263"/>
          </a:xfrm>
          <a:custGeom>
            <a:avLst/>
            <a:gdLst>
              <a:gd name="T0" fmla="*/ 149290 w 149290"/>
              <a:gd name="T1" fmla="*/ 0 h 323461"/>
              <a:gd name="T2" fmla="*/ 111968 w 149290"/>
              <a:gd name="T3" fmla="*/ 323461 h 323461"/>
              <a:gd name="T4" fmla="*/ 0 w 149290"/>
              <a:gd name="T5" fmla="*/ 74645 h 323461"/>
              <a:gd name="T6" fmla="*/ 149290 w 149290"/>
              <a:gd name="T7" fmla="*/ 0 h 323461"/>
              <a:gd name="T8" fmla="*/ 0 60000 65536"/>
              <a:gd name="T9" fmla="*/ 0 60000 65536"/>
              <a:gd name="T10" fmla="*/ 0 60000 65536"/>
              <a:gd name="T11" fmla="*/ 0 60000 65536"/>
              <a:gd name="T12" fmla="*/ 0 w 149290"/>
              <a:gd name="T13" fmla="*/ 0 h 323461"/>
              <a:gd name="T14" fmla="*/ 149290 w 149290"/>
              <a:gd name="T15" fmla="*/ 323461 h 323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90" h="323461">
                <a:moveTo>
                  <a:pt x="149290" y="0"/>
                </a:moveTo>
                <a:lnTo>
                  <a:pt x="111968" y="323461"/>
                </a:lnTo>
                <a:lnTo>
                  <a:pt x="0" y="74645"/>
                </a:lnTo>
                <a:lnTo>
                  <a:pt x="149290" y="0"/>
                </a:lnTo>
                <a:close/>
              </a:path>
            </a:pathLst>
          </a:custGeom>
          <a:solidFill>
            <a:srgbClr val="0F79A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9"/>
          <p:cNvSpPr>
            <a:spLocks noChangeArrowheads="1"/>
          </p:cNvSpPr>
          <p:nvPr/>
        </p:nvSpPr>
        <p:spPr bwMode="auto">
          <a:xfrm>
            <a:off x="4341813" y="1038225"/>
            <a:ext cx="298450" cy="622300"/>
          </a:xfrm>
          <a:custGeom>
            <a:avLst/>
            <a:gdLst>
              <a:gd name="T0" fmla="*/ 0 w 298579"/>
              <a:gd name="T1" fmla="*/ 0 h 622040"/>
              <a:gd name="T2" fmla="*/ 298579 w 298579"/>
              <a:gd name="T3" fmla="*/ 622040 h 622040"/>
              <a:gd name="T4" fmla="*/ 37322 w 298579"/>
              <a:gd name="T5" fmla="*/ 373224 h 622040"/>
              <a:gd name="T6" fmla="*/ 0 w 298579"/>
              <a:gd name="T7" fmla="*/ 0 h 622040"/>
              <a:gd name="T8" fmla="*/ 0 60000 65536"/>
              <a:gd name="T9" fmla="*/ 0 60000 65536"/>
              <a:gd name="T10" fmla="*/ 0 60000 65536"/>
              <a:gd name="T11" fmla="*/ 0 60000 65536"/>
              <a:gd name="T12" fmla="*/ 0 w 298579"/>
              <a:gd name="T13" fmla="*/ 0 h 622040"/>
              <a:gd name="T14" fmla="*/ 298579 w 298579"/>
              <a:gd name="T15" fmla="*/ 622040 h 6220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8579" h="622040">
                <a:moveTo>
                  <a:pt x="0" y="0"/>
                </a:moveTo>
                <a:lnTo>
                  <a:pt x="298579" y="622040"/>
                </a:lnTo>
                <a:lnTo>
                  <a:pt x="37322" y="373224"/>
                </a:lnTo>
                <a:lnTo>
                  <a:pt x="0" y="0"/>
                </a:lnTo>
                <a:close/>
              </a:path>
            </a:pathLst>
          </a:custGeom>
          <a:solidFill>
            <a:srgbClr val="0F597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50"/>
          <p:cNvSpPr>
            <a:spLocks noChangeArrowheads="1"/>
          </p:cNvSpPr>
          <p:nvPr/>
        </p:nvSpPr>
        <p:spPr bwMode="auto">
          <a:xfrm>
            <a:off x="4378325" y="1412875"/>
            <a:ext cx="430213" cy="373063"/>
          </a:xfrm>
          <a:custGeom>
            <a:avLst/>
            <a:gdLst>
              <a:gd name="T0" fmla="*/ 0 w 429208"/>
              <a:gd name="T1" fmla="*/ 0 h 373225"/>
              <a:gd name="T2" fmla="*/ 429208 w 429208"/>
              <a:gd name="T3" fmla="*/ 373225 h 373225"/>
              <a:gd name="T4" fmla="*/ 0 w 429208"/>
              <a:gd name="T5" fmla="*/ 93306 h 373225"/>
              <a:gd name="T6" fmla="*/ 0 w 429208"/>
              <a:gd name="T7" fmla="*/ 0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429208"/>
              <a:gd name="T13" fmla="*/ 0 h 373225"/>
              <a:gd name="T14" fmla="*/ 429208 w 429208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208" h="373225">
                <a:moveTo>
                  <a:pt x="0" y="0"/>
                </a:moveTo>
                <a:lnTo>
                  <a:pt x="429208" y="373225"/>
                </a:lnTo>
                <a:lnTo>
                  <a:pt x="0" y="93306"/>
                </a:lnTo>
                <a:lnTo>
                  <a:pt x="0" y="0"/>
                </a:lnTo>
                <a:close/>
              </a:path>
            </a:pathLst>
          </a:custGeom>
          <a:solidFill>
            <a:srgbClr val="11425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1"/>
          <p:cNvSpPr>
            <a:spLocks noChangeArrowheads="1"/>
          </p:cNvSpPr>
          <p:nvPr/>
        </p:nvSpPr>
        <p:spPr bwMode="auto">
          <a:xfrm>
            <a:off x="4422775" y="1238250"/>
            <a:ext cx="373063" cy="539750"/>
          </a:xfrm>
          <a:custGeom>
            <a:avLst/>
            <a:gdLst>
              <a:gd name="T0" fmla="*/ 0 w 329682"/>
              <a:gd name="T1" fmla="*/ 0 h 541176"/>
              <a:gd name="T2" fmla="*/ 329682 w 329682"/>
              <a:gd name="T3" fmla="*/ 541176 h 541176"/>
              <a:gd name="T4" fmla="*/ 174172 w 329682"/>
              <a:gd name="T5" fmla="*/ 385666 h 541176"/>
              <a:gd name="T6" fmla="*/ 0 w 329682"/>
              <a:gd name="T7" fmla="*/ 0 h 541176"/>
              <a:gd name="T8" fmla="*/ 0 60000 65536"/>
              <a:gd name="T9" fmla="*/ 0 60000 65536"/>
              <a:gd name="T10" fmla="*/ 0 60000 65536"/>
              <a:gd name="T11" fmla="*/ 0 60000 65536"/>
              <a:gd name="T12" fmla="*/ 0 w 329682"/>
              <a:gd name="T13" fmla="*/ 0 h 541176"/>
              <a:gd name="T14" fmla="*/ 329682 w 329682"/>
              <a:gd name="T15" fmla="*/ 541176 h 54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9682" h="541176">
                <a:moveTo>
                  <a:pt x="0" y="0"/>
                </a:moveTo>
                <a:lnTo>
                  <a:pt x="329682" y="541176"/>
                </a:lnTo>
                <a:lnTo>
                  <a:pt x="174172" y="385666"/>
                </a:lnTo>
                <a:lnTo>
                  <a:pt x="0" y="0"/>
                </a:lnTo>
                <a:close/>
              </a:path>
            </a:pathLst>
          </a:custGeom>
          <a:solidFill>
            <a:srgbClr val="007DA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52"/>
          <p:cNvSpPr>
            <a:spLocks noChangeArrowheads="1"/>
          </p:cNvSpPr>
          <p:nvPr/>
        </p:nvSpPr>
        <p:spPr bwMode="auto">
          <a:xfrm rot="183440">
            <a:off x="-136525" y="184150"/>
            <a:ext cx="390525" cy="179388"/>
          </a:xfrm>
          <a:custGeom>
            <a:avLst/>
            <a:gdLst>
              <a:gd name="T0" fmla="*/ 43542 w 391885"/>
              <a:gd name="T1" fmla="*/ 0 h 180392"/>
              <a:gd name="T2" fmla="*/ 391885 w 391885"/>
              <a:gd name="T3" fmla="*/ 180392 h 180392"/>
              <a:gd name="T4" fmla="*/ 0 w 391885"/>
              <a:gd name="T5" fmla="*/ 143070 h 180392"/>
              <a:gd name="T6" fmla="*/ 43542 w 391885"/>
              <a:gd name="T7" fmla="*/ 0 h 180392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180392"/>
              <a:gd name="T14" fmla="*/ 391885 w 391885"/>
              <a:gd name="T15" fmla="*/ 180392 h 180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180392">
                <a:moveTo>
                  <a:pt x="43542" y="0"/>
                </a:moveTo>
                <a:lnTo>
                  <a:pt x="391885" y="180392"/>
                </a:lnTo>
                <a:lnTo>
                  <a:pt x="0" y="143070"/>
                </a:lnTo>
                <a:lnTo>
                  <a:pt x="43542" y="0"/>
                </a:lnTo>
                <a:close/>
              </a:path>
            </a:pathLst>
          </a:custGeom>
          <a:solidFill>
            <a:srgbClr val="FCB7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3"/>
          <p:cNvSpPr>
            <a:spLocks noChangeArrowheads="1"/>
          </p:cNvSpPr>
          <p:nvPr/>
        </p:nvSpPr>
        <p:spPr bwMode="auto">
          <a:xfrm>
            <a:off x="4824413" y="603250"/>
            <a:ext cx="242887" cy="515938"/>
          </a:xfrm>
          <a:custGeom>
            <a:avLst/>
            <a:gdLst>
              <a:gd name="T0" fmla="*/ 199053 w 242596"/>
              <a:gd name="T1" fmla="*/ 0 h 516294"/>
              <a:gd name="T2" fmla="*/ 0 w 242596"/>
              <a:gd name="T3" fmla="*/ 111967 h 516294"/>
              <a:gd name="T4" fmla="*/ 242596 w 242596"/>
              <a:gd name="T5" fmla="*/ 516294 h 516294"/>
              <a:gd name="T6" fmla="*/ 199053 w 242596"/>
              <a:gd name="T7" fmla="*/ 0 h 516294"/>
              <a:gd name="T8" fmla="*/ 0 60000 65536"/>
              <a:gd name="T9" fmla="*/ 0 60000 65536"/>
              <a:gd name="T10" fmla="*/ 0 60000 65536"/>
              <a:gd name="T11" fmla="*/ 0 60000 65536"/>
              <a:gd name="T12" fmla="*/ 0 w 242596"/>
              <a:gd name="T13" fmla="*/ 0 h 516294"/>
              <a:gd name="T14" fmla="*/ 242596 w 242596"/>
              <a:gd name="T15" fmla="*/ 516294 h 5162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596" h="516294">
                <a:moveTo>
                  <a:pt x="199053" y="0"/>
                </a:moveTo>
                <a:lnTo>
                  <a:pt x="0" y="111967"/>
                </a:lnTo>
                <a:lnTo>
                  <a:pt x="242596" y="516294"/>
                </a:lnTo>
                <a:lnTo>
                  <a:pt x="199053" y="0"/>
                </a:lnTo>
                <a:close/>
              </a:path>
            </a:pathLst>
          </a:custGeom>
          <a:solidFill>
            <a:srgbClr val="125B7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4"/>
          <p:cNvSpPr>
            <a:spLocks noChangeArrowheads="1"/>
          </p:cNvSpPr>
          <p:nvPr/>
        </p:nvSpPr>
        <p:spPr bwMode="auto">
          <a:xfrm>
            <a:off x="5762625" y="1263650"/>
            <a:ext cx="523875" cy="266700"/>
          </a:xfrm>
          <a:custGeom>
            <a:avLst/>
            <a:gdLst>
              <a:gd name="T0" fmla="*/ 0 w 522514"/>
              <a:gd name="T1" fmla="*/ 12441 h 267478"/>
              <a:gd name="T2" fmla="*/ 522514 w 522514"/>
              <a:gd name="T3" fmla="*/ 0 h 267478"/>
              <a:gd name="T4" fmla="*/ 273698 w 522514"/>
              <a:gd name="T5" fmla="*/ 267478 h 267478"/>
              <a:gd name="T6" fmla="*/ 0 w 522514"/>
              <a:gd name="T7" fmla="*/ 12441 h 267478"/>
              <a:gd name="T8" fmla="*/ 0 60000 65536"/>
              <a:gd name="T9" fmla="*/ 0 60000 65536"/>
              <a:gd name="T10" fmla="*/ 0 60000 65536"/>
              <a:gd name="T11" fmla="*/ 0 60000 65536"/>
              <a:gd name="T12" fmla="*/ 0 w 522514"/>
              <a:gd name="T13" fmla="*/ 0 h 267478"/>
              <a:gd name="T14" fmla="*/ 522514 w 522514"/>
              <a:gd name="T15" fmla="*/ 267478 h 267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2514" h="267478">
                <a:moveTo>
                  <a:pt x="0" y="12441"/>
                </a:moveTo>
                <a:lnTo>
                  <a:pt x="522514" y="0"/>
                </a:lnTo>
                <a:lnTo>
                  <a:pt x="273698" y="267478"/>
                </a:lnTo>
                <a:lnTo>
                  <a:pt x="0" y="12441"/>
                </a:lnTo>
                <a:close/>
              </a:path>
            </a:pathLst>
          </a:custGeom>
          <a:solidFill>
            <a:srgbClr val="1A80B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55"/>
          <p:cNvSpPr>
            <a:spLocks noChangeArrowheads="1"/>
          </p:cNvSpPr>
          <p:nvPr/>
        </p:nvSpPr>
        <p:spPr bwMode="auto">
          <a:xfrm>
            <a:off x="5119688" y="21621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175E7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6"/>
          <p:cNvSpPr>
            <a:spLocks noChangeArrowheads="1"/>
          </p:cNvSpPr>
          <p:nvPr/>
        </p:nvSpPr>
        <p:spPr bwMode="auto">
          <a:xfrm>
            <a:off x="6000750" y="4178300"/>
            <a:ext cx="515938" cy="373063"/>
          </a:xfrm>
          <a:custGeom>
            <a:avLst/>
            <a:gdLst>
              <a:gd name="T0" fmla="*/ 255036 w 516293"/>
              <a:gd name="T1" fmla="*/ 0 h 373224"/>
              <a:gd name="T2" fmla="*/ 0 w 516293"/>
              <a:gd name="T3" fmla="*/ 373224 h 373224"/>
              <a:gd name="T4" fmla="*/ 516293 w 516293"/>
              <a:gd name="T5" fmla="*/ 242596 h 373224"/>
              <a:gd name="T6" fmla="*/ 255036 w 516293"/>
              <a:gd name="T7" fmla="*/ 0 h 373224"/>
              <a:gd name="T8" fmla="*/ 0 60000 65536"/>
              <a:gd name="T9" fmla="*/ 0 60000 65536"/>
              <a:gd name="T10" fmla="*/ 0 60000 65536"/>
              <a:gd name="T11" fmla="*/ 0 60000 65536"/>
              <a:gd name="T12" fmla="*/ 0 w 516293"/>
              <a:gd name="T13" fmla="*/ 0 h 373224"/>
              <a:gd name="T14" fmla="*/ 516293 w 516293"/>
              <a:gd name="T15" fmla="*/ 373224 h 373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6293" h="373224">
                <a:moveTo>
                  <a:pt x="255036" y="0"/>
                </a:moveTo>
                <a:lnTo>
                  <a:pt x="0" y="373224"/>
                </a:lnTo>
                <a:lnTo>
                  <a:pt x="516293" y="242596"/>
                </a:lnTo>
                <a:lnTo>
                  <a:pt x="255036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57"/>
          <p:cNvSpPr>
            <a:spLocks noChangeArrowheads="1"/>
          </p:cNvSpPr>
          <p:nvPr/>
        </p:nvSpPr>
        <p:spPr bwMode="auto">
          <a:xfrm>
            <a:off x="5119688" y="4476750"/>
            <a:ext cx="392112" cy="434975"/>
          </a:xfrm>
          <a:custGeom>
            <a:avLst/>
            <a:gdLst>
              <a:gd name="T0" fmla="*/ 0 w 391885"/>
              <a:gd name="T1" fmla="*/ 0 h 435429"/>
              <a:gd name="T2" fmla="*/ 391885 w 391885"/>
              <a:gd name="T3" fmla="*/ 111967 h 435429"/>
              <a:gd name="T4" fmla="*/ 186612 w 391885"/>
              <a:gd name="T5" fmla="*/ 435429 h 435429"/>
              <a:gd name="T6" fmla="*/ 0 w 391885"/>
              <a:gd name="T7" fmla="*/ 0 h 435429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435429"/>
              <a:gd name="T14" fmla="*/ 391885 w 391885"/>
              <a:gd name="T15" fmla="*/ 435429 h 4354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435429">
                <a:moveTo>
                  <a:pt x="0" y="0"/>
                </a:moveTo>
                <a:lnTo>
                  <a:pt x="391885" y="111967"/>
                </a:lnTo>
                <a:lnTo>
                  <a:pt x="186612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F7B11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58"/>
          <p:cNvSpPr>
            <a:spLocks noChangeArrowheads="1"/>
          </p:cNvSpPr>
          <p:nvPr/>
        </p:nvSpPr>
        <p:spPr bwMode="auto">
          <a:xfrm>
            <a:off x="5751513" y="4881563"/>
            <a:ext cx="236537" cy="211137"/>
          </a:xfrm>
          <a:custGeom>
            <a:avLst/>
            <a:gdLst>
              <a:gd name="T0" fmla="*/ 68424 w 236375"/>
              <a:gd name="T1" fmla="*/ 0 h 211494"/>
              <a:gd name="T2" fmla="*/ 236375 w 236375"/>
              <a:gd name="T3" fmla="*/ 211494 h 211494"/>
              <a:gd name="T4" fmla="*/ 0 w 236375"/>
              <a:gd name="T5" fmla="*/ 130628 h 211494"/>
              <a:gd name="T6" fmla="*/ 68424 w 236375"/>
              <a:gd name="T7" fmla="*/ 0 h 211494"/>
              <a:gd name="T8" fmla="*/ 0 60000 65536"/>
              <a:gd name="T9" fmla="*/ 0 60000 65536"/>
              <a:gd name="T10" fmla="*/ 0 60000 65536"/>
              <a:gd name="T11" fmla="*/ 0 60000 65536"/>
              <a:gd name="T12" fmla="*/ 0 w 236375"/>
              <a:gd name="T13" fmla="*/ 0 h 211494"/>
              <a:gd name="T14" fmla="*/ 236375 w 236375"/>
              <a:gd name="T15" fmla="*/ 211494 h 211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375" h="211494">
                <a:moveTo>
                  <a:pt x="68424" y="0"/>
                </a:moveTo>
                <a:lnTo>
                  <a:pt x="236375" y="211494"/>
                </a:lnTo>
                <a:lnTo>
                  <a:pt x="0" y="130628"/>
                </a:lnTo>
                <a:lnTo>
                  <a:pt x="68424" y="0"/>
                </a:lnTo>
                <a:close/>
              </a:path>
            </a:pathLst>
          </a:custGeom>
          <a:solidFill>
            <a:srgbClr val="EF6D6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59"/>
          <p:cNvSpPr>
            <a:spLocks noChangeArrowheads="1"/>
          </p:cNvSpPr>
          <p:nvPr/>
        </p:nvSpPr>
        <p:spPr bwMode="auto">
          <a:xfrm>
            <a:off x="6950075" y="4981575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E9193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5596257" y="2277051"/>
            <a:ext cx="314579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4000" b="1" dirty="0" smtClean="0">
                <a:solidFill>
                  <a:srgbClr val="12B0C9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感 谢 聆 听！</a:t>
            </a:r>
            <a:endParaRPr lang="zh-CN" altLang="en-US" sz="4000" b="1" dirty="0" smtClean="0">
              <a:solidFill>
                <a:srgbClr val="12B0C9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63"/>
          <p:cNvSpPr>
            <a:spLocks noChangeArrowheads="1"/>
          </p:cNvSpPr>
          <p:nvPr/>
        </p:nvSpPr>
        <p:spPr bwMode="auto">
          <a:xfrm rot="11241277">
            <a:off x="5195888" y="37369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69"/>
          <p:cNvSpPr>
            <a:spLocks noChangeArrowheads="1"/>
          </p:cNvSpPr>
          <p:nvPr/>
        </p:nvSpPr>
        <p:spPr bwMode="auto">
          <a:xfrm>
            <a:off x="8777288" y="1325563"/>
            <a:ext cx="398462" cy="373062"/>
          </a:xfrm>
          <a:custGeom>
            <a:avLst/>
            <a:gdLst>
              <a:gd name="T0" fmla="*/ 379445 w 398106"/>
              <a:gd name="T1" fmla="*/ 18661 h 373225"/>
              <a:gd name="T2" fmla="*/ 398106 w 398106"/>
              <a:gd name="T3" fmla="*/ 373225 h 373225"/>
              <a:gd name="T4" fmla="*/ 0 w 398106"/>
              <a:gd name="T5" fmla="*/ 0 h 373225"/>
              <a:gd name="T6" fmla="*/ 379445 w 398106"/>
              <a:gd name="T7" fmla="*/ 18661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373225"/>
              <a:gd name="T14" fmla="*/ 398106 w 398106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373225">
                <a:moveTo>
                  <a:pt x="379445" y="18661"/>
                </a:moveTo>
                <a:lnTo>
                  <a:pt x="398106" y="373225"/>
                </a:lnTo>
                <a:lnTo>
                  <a:pt x="0" y="0"/>
                </a:lnTo>
                <a:lnTo>
                  <a:pt x="379445" y="18661"/>
                </a:lnTo>
                <a:close/>
              </a:path>
            </a:pathLst>
          </a:custGeom>
          <a:solidFill>
            <a:srgbClr val="46C6C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70"/>
          <p:cNvSpPr>
            <a:spLocks noChangeArrowheads="1"/>
          </p:cNvSpPr>
          <p:nvPr/>
        </p:nvSpPr>
        <p:spPr bwMode="auto">
          <a:xfrm>
            <a:off x="8440738" y="1325563"/>
            <a:ext cx="541337" cy="185737"/>
          </a:xfrm>
          <a:custGeom>
            <a:avLst/>
            <a:gdLst>
              <a:gd name="T0" fmla="*/ 335902 w 541175"/>
              <a:gd name="T1" fmla="*/ 0 h 186613"/>
              <a:gd name="T2" fmla="*/ 0 w 541175"/>
              <a:gd name="T3" fmla="*/ 143070 h 186613"/>
              <a:gd name="T4" fmla="*/ 541175 w 541175"/>
              <a:gd name="T5" fmla="*/ 186613 h 186613"/>
              <a:gd name="T6" fmla="*/ 335902 w 541175"/>
              <a:gd name="T7" fmla="*/ 0 h 186613"/>
              <a:gd name="T8" fmla="*/ 0 60000 65536"/>
              <a:gd name="T9" fmla="*/ 0 60000 65536"/>
              <a:gd name="T10" fmla="*/ 0 60000 65536"/>
              <a:gd name="T11" fmla="*/ 0 60000 65536"/>
              <a:gd name="T12" fmla="*/ 0 w 541175"/>
              <a:gd name="T13" fmla="*/ 0 h 186613"/>
              <a:gd name="T14" fmla="*/ 541175 w 541175"/>
              <a:gd name="T15" fmla="*/ 186613 h 186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1175" h="186613">
                <a:moveTo>
                  <a:pt x="335902" y="0"/>
                </a:moveTo>
                <a:lnTo>
                  <a:pt x="0" y="143070"/>
                </a:lnTo>
                <a:lnTo>
                  <a:pt x="541175" y="186613"/>
                </a:lnTo>
                <a:lnTo>
                  <a:pt x="335902" y="0"/>
                </a:lnTo>
                <a:close/>
              </a:path>
            </a:pathLst>
          </a:custGeom>
          <a:solidFill>
            <a:srgbClr val="2294B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71"/>
          <p:cNvSpPr>
            <a:spLocks noChangeArrowheads="1"/>
          </p:cNvSpPr>
          <p:nvPr/>
        </p:nvSpPr>
        <p:spPr bwMode="auto">
          <a:xfrm>
            <a:off x="8169275" y="1074738"/>
            <a:ext cx="112713" cy="166687"/>
          </a:xfrm>
          <a:custGeom>
            <a:avLst/>
            <a:gdLst>
              <a:gd name="T0" fmla="*/ 0 w 111967"/>
              <a:gd name="T1" fmla="*/ 0 h 167951"/>
              <a:gd name="T2" fmla="*/ 111967 w 111967"/>
              <a:gd name="T3" fmla="*/ 105747 h 167951"/>
              <a:gd name="T4" fmla="*/ 31102 w 111967"/>
              <a:gd name="T5" fmla="*/ 167951 h 167951"/>
              <a:gd name="T6" fmla="*/ 0 w 111967"/>
              <a:gd name="T7" fmla="*/ 0 h 167951"/>
              <a:gd name="T8" fmla="*/ 0 60000 65536"/>
              <a:gd name="T9" fmla="*/ 0 60000 65536"/>
              <a:gd name="T10" fmla="*/ 0 60000 65536"/>
              <a:gd name="T11" fmla="*/ 0 60000 65536"/>
              <a:gd name="T12" fmla="*/ 0 w 111967"/>
              <a:gd name="T13" fmla="*/ 0 h 167951"/>
              <a:gd name="T14" fmla="*/ 111967 w 111967"/>
              <a:gd name="T15" fmla="*/ 167951 h 167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967" h="167951">
                <a:moveTo>
                  <a:pt x="0" y="0"/>
                </a:moveTo>
                <a:lnTo>
                  <a:pt x="111967" y="105747"/>
                </a:lnTo>
                <a:lnTo>
                  <a:pt x="31102" y="167951"/>
                </a:lnTo>
                <a:lnTo>
                  <a:pt x="0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72"/>
          <p:cNvSpPr>
            <a:spLocks noChangeArrowheads="1"/>
          </p:cNvSpPr>
          <p:nvPr/>
        </p:nvSpPr>
        <p:spPr bwMode="auto">
          <a:xfrm>
            <a:off x="8496300" y="1928813"/>
            <a:ext cx="76200" cy="93662"/>
          </a:xfrm>
          <a:custGeom>
            <a:avLst/>
            <a:gdLst>
              <a:gd name="T0" fmla="*/ 68425 w 74645"/>
              <a:gd name="T1" fmla="*/ 0 h 93306"/>
              <a:gd name="T2" fmla="*/ 0 w 74645"/>
              <a:gd name="T3" fmla="*/ 43543 h 93306"/>
              <a:gd name="T4" fmla="*/ 74645 w 74645"/>
              <a:gd name="T5" fmla="*/ 93306 h 93306"/>
              <a:gd name="T6" fmla="*/ 68425 w 74645"/>
              <a:gd name="T7" fmla="*/ 0 h 93306"/>
              <a:gd name="T8" fmla="*/ 0 60000 65536"/>
              <a:gd name="T9" fmla="*/ 0 60000 65536"/>
              <a:gd name="T10" fmla="*/ 0 60000 65536"/>
              <a:gd name="T11" fmla="*/ 0 60000 65536"/>
              <a:gd name="T12" fmla="*/ 0 w 74645"/>
              <a:gd name="T13" fmla="*/ 0 h 93306"/>
              <a:gd name="T14" fmla="*/ 74645 w 74645"/>
              <a:gd name="T15" fmla="*/ 93306 h 93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5" h="93306">
                <a:moveTo>
                  <a:pt x="68425" y="0"/>
                </a:moveTo>
                <a:lnTo>
                  <a:pt x="0" y="43543"/>
                </a:lnTo>
                <a:lnTo>
                  <a:pt x="74645" y="93306"/>
                </a:lnTo>
                <a:lnTo>
                  <a:pt x="68425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73"/>
          <p:cNvSpPr>
            <a:spLocks noChangeArrowheads="1"/>
          </p:cNvSpPr>
          <p:nvPr/>
        </p:nvSpPr>
        <p:spPr bwMode="auto">
          <a:xfrm rot="5189374">
            <a:off x="8954294" y="3880644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74"/>
          <p:cNvSpPr>
            <a:spLocks noChangeArrowheads="1"/>
          </p:cNvSpPr>
          <p:nvPr/>
        </p:nvSpPr>
        <p:spPr bwMode="auto">
          <a:xfrm rot="19199850">
            <a:off x="8023225" y="4589463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155825" y="1978025"/>
            <a:ext cx="44081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 smtClean="0">
                <a:solidFill>
                  <a:sysClr val="windowText" lastClr="000000"/>
                </a:solidFill>
                <a:effectLst/>
                <a:latin typeface="方正黑体简体" panose="03000509000000000000" pitchFamily="65" charset="-122"/>
                <a:ea typeface="方正黑体简体" panose="03000509000000000000" pitchFamily="65" charset="-122"/>
              </a:rPr>
              <a:t>一、职业道德的定义</a:t>
            </a:r>
            <a:endParaRPr lang="zh-CN" altLang="en-US" sz="3600" b="1" dirty="0">
              <a:solidFill>
                <a:sysClr val="windowText" lastClr="000000"/>
              </a:solidFill>
              <a:effectLst/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05" y="2623082"/>
            <a:ext cx="3251200" cy="1190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05530" y="833120"/>
            <a:ext cx="2451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案 例 分 析</a:t>
            </a:r>
            <a:endParaRPr lang="zh-CN" altLang="en-US" sz="2800" b="1"/>
          </a:p>
        </p:txBody>
      </p:sp>
      <p:pic>
        <p:nvPicPr>
          <p:cNvPr id="23" name="Picture 200" descr="荷花212副本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70" y="2507615"/>
            <a:ext cx="1908810" cy="98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00" descr="荷花212副本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185" y="2628900"/>
            <a:ext cx="1908810" cy="98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863725" y="17297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/>
              <a:t>正面案例</a:t>
            </a:r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6147435" y="17297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/>
              <a:t>反面案例</a:t>
            </a:r>
            <a:endParaRPr lang="zh-CN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22" name="Picture 199" descr="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035" y="1302385"/>
            <a:ext cx="5920740" cy="283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00" descr="荷花212副本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270" y="2968625"/>
            <a:ext cx="1908810" cy="98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201"/>
          <p:cNvSpPr txBox="1">
            <a:spLocks noChangeArrowheads="1"/>
          </p:cNvSpPr>
          <p:nvPr/>
        </p:nvSpPr>
        <p:spPr bwMode="auto">
          <a:xfrm>
            <a:off x="3708400" y="2494915"/>
            <a:ext cx="2289810" cy="45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6A3B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6F7FA"/>
                  </a:outerShdw>
                </a:effectLst>
              </a14:hiddenEffects>
            </a:ext>
          </a:extLst>
        </p:spPr>
        <p:txBody>
          <a:bodyPr wrap="square" lIns="81640" tIns="40820" rIns="81640" bIns="40820">
            <a:spAutoFit/>
          </a:bodyPr>
          <a:lstStyle>
            <a:lvl1pPr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815975" eaLnBrk="0" hangingPunct="0"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i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400" b="1" dirty="0">
                <a:solidFill>
                  <a:srgbClr val="FFFFFF"/>
                </a:solidFill>
                <a:ea typeface="楷体" panose="02010609060101010101" pitchFamily="49" charset="-122"/>
              </a:rPr>
              <a:t>什么是道德？</a:t>
            </a:r>
            <a:endParaRPr lang="zh-CN" altLang="en-US" sz="2400" b="1" dirty="0">
              <a:solidFill>
                <a:srgbClr val="FFFFFF"/>
              </a:solidFill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27" name="Picture 12" descr="D:\png\xiqing0156_0006_蜻蜓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905" y="1191895"/>
            <a:ext cx="708660" cy="88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554605" y="789305"/>
            <a:ext cx="6065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/>
              <a:t>道德定义：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zh-CN" altLang="en-US" sz="1600"/>
              <a:t>道德概念是指道德认知过程中理性阶段的产物，是对社会道德现象的一般特征和本质特征的反映。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2554605" y="2263775"/>
            <a:ext cx="59918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1600" b="1"/>
              <a:t>职业道德定义：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zh-CN" altLang="en-US" sz="1600"/>
              <a:t>广义的职业道德是指从业人员在</a:t>
            </a:r>
            <a:r>
              <a:rPr lang="zh-CN" altLang="en-US" sz="1600" b="1">
                <a:solidFill>
                  <a:srgbClr val="FF0000"/>
                </a:solidFill>
              </a:rPr>
              <a:t>职业活动中</a:t>
            </a:r>
            <a:r>
              <a:rPr lang="zh-CN" altLang="en-US" sz="1600"/>
              <a:t>应该遵循的行为准则，涵盖了从业人员与服务对象、职业与职工、职业与职业之间的</a:t>
            </a:r>
            <a:r>
              <a:rPr lang="zh-CN" altLang="en-US" sz="1600" b="1">
                <a:solidFill>
                  <a:srgbClr val="FF0000"/>
                </a:solidFill>
              </a:rPr>
              <a:t>关系</a:t>
            </a:r>
            <a:r>
              <a:rPr lang="zh-CN" altLang="en-US" sz="1600"/>
              <a:t>。</a:t>
            </a:r>
            <a:endParaRPr lang="zh-CN" altLang="en-US" sz="1600"/>
          </a:p>
          <a:p>
            <a:pPr fontAlgn="auto">
              <a:lnSpc>
                <a:spcPct val="150000"/>
              </a:lnSpc>
            </a:pPr>
            <a:r>
              <a:rPr lang="zh-CN" altLang="en-US" sz="1600"/>
              <a:t>狭义的职业道德是指在</a:t>
            </a:r>
            <a:r>
              <a:rPr lang="zh-CN" altLang="en-US" sz="1600" b="1">
                <a:solidFill>
                  <a:srgbClr val="FF0000"/>
                </a:solidFill>
              </a:rPr>
              <a:t>一定职业活动中</a:t>
            </a:r>
            <a:r>
              <a:rPr lang="zh-CN" altLang="en-US" sz="1600"/>
              <a:t>应遵循的、体现一定职业特征的、调整一定职业关系的职业</a:t>
            </a:r>
            <a:r>
              <a:rPr lang="zh-CN" altLang="en-US" sz="1600" b="1">
                <a:solidFill>
                  <a:srgbClr val="FF0000"/>
                </a:solidFill>
              </a:rPr>
              <a:t>行为准则和规范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26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773" y="2080392"/>
            <a:ext cx="2592288" cy="29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" y="1269365"/>
            <a:ext cx="2931795" cy="25006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26480" y="650875"/>
            <a:ext cx="703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 </a:t>
            </a:r>
            <a:r>
              <a:rPr lang="zh-CN" altLang="en-US"/>
              <a:t>教师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89735" y="6508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医生</a:t>
            </a:r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760" y="1019175"/>
            <a:ext cx="2499995" cy="385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80235" y="1946275"/>
            <a:ext cx="58521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dirty="0" smtClean="0">
                <a:solidFill>
                  <a:sysClr val="windowText" lastClr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二、职业道德的意义与价值</a:t>
            </a:r>
            <a:endParaRPr lang="zh-CN" altLang="en-US" sz="3600" b="1" dirty="0">
              <a:solidFill>
                <a:sysClr val="windowText" lastClr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2493542"/>
            <a:ext cx="3251200" cy="1190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2548934" y="2972927"/>
            <a:ext cx="864096" cy="588029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ysDash"/>
            <a:miter lim="800000"/>
          </a:ln>
          <a:effectLst/>
        </p:spPr>
      </p:cxnSp>
      <p:cxnSp>
        <p:nvCxnSpPr>
          <p:cNvPr id="17" name="直接连接符 16"/>
          <p:cNvCxnSpPr/>
          <p:nvPr/>
        </p:nvCxnSpPr>
        <p:spPr>
          <a:xfrm flipV="1">
            <a:off x="5710749" y="3160903"/>
            <a:ext cx="777032" cy="270160"/>
          </a:xfrm>
          <a:prstGeom prst="line">
            <a:avLst/>
          </a:prstGeom>
          <a:noFill/>
          <a:ln w="38100" cap="flat" cmpd="sng" algn="ctr">
            <a:solidFill>
              <a:srgbClr val="000000">
                <a:lumMod val="95000"/>
                <a:lumOff val="5000"/>
              </a:srgbClr>
            </a:solidFill>
            <a:prstDash val="sysDash"/>
            <a:miter lim="800000"/>
          </a:ln>
          <a:effectLst/>
        </p:spPr>
      </p:cxnSp>
      <p:grpSp>
        <p:nvGrpSpPr>
          <p:cNvPr id="19" name="组合 18"/>
          <p:cNvGrpSpPr/>
          <p:nvPr/>
        </p:nvGrpSpPr>
        <p:grpSpPr>
          <a:xfrm>
            <a:off x="975042" y="1777297"/>
            <a:ext cx="1573854" cy="1383417"/>
            <a:chOff x="959633" y="1712828"/>
            <a:chExt cx="1573854" cy="1537130"/>
          </a:xfrm>
        </p:grpSpPr>
        <p:pic>
          <p:nvPicPr>
            <p:cNvPr id="20" name="Picture 2" descr="C:\Users\Administrator\Desktop\11519219_230238617143_2副本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633" y="1712828"/>
              <a:ext cx="1573854" cy="1537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1397746" y="2297433"/>
              <a:ext cx="339725" cy="443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000" b="1" dirty="0" smtClean="0">
                  <a:solidFill>
                    <a:prstClr val="black"/>
                  </a:solidFill>
                </a:rPr>
                <a:t>1</a:t>
              </a:r>
              <a:endParaRPr lang="en-US" sz="20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65872" y="2779501"/>
            <a:ext cx="1573854" cy="1383417"/>
            <a:chOff x="3225953" y="3121313"/>
            <a:chExt cx="1573854" cy="1537130"/>
          </a:xfrm>
        </p:grpSpPr>
        <p:pic>
          <p:nvPicPr>
            <p:cNvPr id="23" name="Picture 2" descr="C:\Users\Administrator\Desktop\11519219_230238617143_2副本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63716">
              <a:off x="3225953" y="3121313"/>
              <a:ext cx="1573854" cy="1537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3771418" y="3668118"/>
              <a:ext cx="521335" cy="443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 dirty="0" smtClean="0">
                  <a:solidFill>
                    <a:prstClr val="black"/>
                  </a:solidFill>
                </a:rPr>
                <a:t>2</a:t>
              </a:r>
              <a:endParaRPr lang="zh-CN" altLang="en-US" sz="20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442315" y="1644418"/>
            <a:ext cx="1537130" cy="1416469"/>
            <a:chOff x="5503616" y="2287676"/>
            <a:chExt cx="1537130" cy="1573854"/>
          </a:xfrm>
        </p:grpSpPr>
        <p:pic>
          <p:nvPicPr>
            <p:cNvPr id="26" name="Picture 2" descr="C:\Users\Administrator\Desktop\11519219_230238617143_2副本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306909">
              <a:off x="5485254" y="2306038"/>
              <a:ext cx="1573854" cy="1537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6102437" y="2853248"/>
              <a:ext cx="339725" cy="443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2000" b="1" dirty="0" smtClean="0">
                  <a:solidFill>
                    <a:prstClr val="black"/>
                  </a:solidFill>
                </a:rPr>
                <a:t>3</a:t>
              </a:r>
              <a:endParaRPr lang="zh-CN" altLang="en-US" sz="20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18602" y="3430665"/>
            <a:ext cx="18872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dirty="0">
                <a:sym typeface="隶书" charset="0"/>
              </a:rPr>
              <a:t>（1）有利于提高自身</a:t>
            </a:r>
            <a:endParaRPr lang="zh-CN" altLang="en-US" sz="1400" dirty="0">
              <a:sym typeface="隶书" charset="0"/>
            </a:endParaRPr>
          </a:p>
          <a:p>
            <a:pPr algn="l"/>
            <a:r>
              <a:rPr lang="zh-CN" altLang="en-US" sz="1400" dirty="0">
                <a:sym typeface="隶书" charset="0"/>
              </a:rPr>
              <a:t>的综合素质；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573202" y="3561081"/>
            <a:ext cx="17094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（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3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）有</a:t>
            </a:r>
            <a:r>
              <a:rPr 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利</a:t>
            </a: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于在公司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隶书" charset="0"/>
            </a:endParaRPr>
          </a:p>
          <a:p>
            <a:pPr algn="l"/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长久稳定发展</a:t>
            </a:r>
            <a:r>
              <a:rPr 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；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2275" y="1777429"/>
            <a:ext cx="18872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（2）有利于个人建立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隶书" charset="0"/>
            </a:endParaRPr>
          </a:p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隶书" charset="0"/>
              </a:rPr>
              <a:t>良好的人际关系；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0">
        <p14:gallery dir="l"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21"/>
  <p:tag name="KSO_WM_UNIT_ISCONTENTSTITLE" val="0"/>
  <p:tag name="KSO_WM_UNIT_HIGHLIGHT" val="0"/>
  <p:tag name="KSO_WM_UNIT_COMPATIBLE" val="0"/>
  <p:tag name="KSO_WM_TEMPLATE_CATEGORY" val="custom"/>
  <p:tag name="KSO_WM_TEMPLATE_INDEX" val="20182110"/>
  <p:tag name="KSO_WM_DIAGRAM_GROUP_CODE" val="n1-1"/>
  <p:tag name="KSO_WM_UNIT_ID" val="custom20182110_22*a*1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3_1"/>
  <p:tag name="KSO_WM_UNIT_LAYERLEVEL" val="1_1_1"/>
  <p:tag name="KSO_WM_UNIT_VALUE" val="35"/>
  <p:tag name="KSO_WM_UNIT_HIGHLIGHT" val="0"/>
  <p:tag name="KSO_WM_UNIT_COMPATIBLE" val="0"/>
  <p:tag name="KSO_WM_TEMPLATE_CATEGORY" val="custom"/>
  <p:tag name="KSO_WM_TEMPLATE_INDEX" val="20182110"/>
  <p:tag name="KSO_WM_DIAGRAM_GROUP_CODE" val="l1-2"/>
  <p:tag name="KSO_WM_UNIT_ID" val="custom20182110_14*l_h_f*1_3_1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l_h_a"/>
  <p:tag name="KSO_WM_UNIT_INDEX" val="1_3_1"/>
  <p:tag name="KSO_WM_UNIT_LAYERLEVEL" val="1_1_1"/>
  <p:tag name="KSO_WM_UNIT_VALUE" val="7"/>
  <p:tag name="KSO_WM_UNIT_HIGHLIGHT" val="0"/>
  <p:tag name="KSO_WM_UNIT_COMPATIBLE" val="0"/>
  <p:tag name="KSO_WM_UNIT_PRESET_TEXT" val="添加标题"/>
  <p:tag name="KSO_WM_TEMPLATE_CATEGORY" val="custom"/>
  <p:tag name="KSO_WM_TEMPLATE_INDEX" val="20182110"/>
  <p:tag name="KSO_WM_DIAGRAM_GROUP_CODE" val="l1-2"/>
  <p:tag name="KSO_WM_UNIT_ID" val="custom20182110_14*l_h_a*1_3_1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3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3_3"/>
  <p:tag name="KSO_WM_UNIT_HIGHLIGHT" val="0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1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1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2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1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1_1"/>
  <p:tag name="KSO_WM_UNIT_LAYERLEVEL" val="1_1_1"/>
  <p:tag name="KSO_WM_UNIT_VALUE" val="35"/>
  <p:tag name="KSO_WM_UNIT_HIGHLIGHT" val="0"/>
  <p:tag name="KSO_WM_UNIT_COMPATIBLE" val="0"/>
  <p:tag name="KSO_WM_TEMPLATE_CATEGORY" val="custom"/>
  <p:tag name="KSO_WM_TEMPLATE_INDEX" val="20182110"/>
  <p:tag name="KSO_WM_DIAGRAM_GROUP_CODE" val="l1-2"/>
  <p:tag name="KSO_WM_UNIT_ID" val="custom20182110_14*l_h_f*1_1_1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l_h_a"/>
  <p:tag name="KSO_WM_UNIT_INDEX" val="1_1_1"/>
  <p:tag name="KSO_WM_UNIT_LAYERLEVEL" val="1_1_1"/>
  <p:tag name="KSO_WM_UNIT_VALUE" val="7"/>
  <p:tag name="KSO_WM_UNIT_HIGHLIGHT" val="0"/>
  <p:tag name="KSO_WM_UNIT_COMPATIBLE" val="0"/>
  <p:tag name="KSO_WM_UNIT_PRESET_TEXT" val="添加标题"/>
  <p:tag name="KSO_WM_TEMPLATE_CATEGORY" val="custom"/>
  <p:tag name="KSO_WM_TEMPLATE_INDEX" val="20182110"/>
  <p:tag name="KSO_WM_DIAGRAM_GROUP_CODE" val="l1-2"/>
  <p:tag name="KSO_WM_UNIT_ID" val="custom20182110_14*l_h_a*1_1_1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1_3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1_3"/>
  <p:tag name="KSO_WM_UNIT_HIGHLIGHT" val="0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LINE_FORE_SCHEMECOLOR_INDEX" val="1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1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4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2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4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TEMPLATE_CATEGORY" val="custom"/>
  <p:tag name="KSO_WM_TEMPLATE_INDEX" val="20182110"/>
  <p:tag name="KSO_WM_DIAGRAM_GROUP_CODE" val="m1-1"/>
  <p:tag name="KSO_WM_UNIT_ID" val="custom20182110_19*a*1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4_1"/>
  <p:tag name="KSO_WM_UNIT_LAYERLEVEL" val="1_1_1"/>
  <p:tag name="KSO_WM_UNIT_VALUE" val="35"/>
  <p:tag name="KSO_WM_UNIT_HIGHLIGHT" val="0"/>
  <p:tag name="KSO_WM_UNIT_COMPATIBLE" val="0"/>
  <p:tag name="KSO_WM_TEMPLATE_CATEGORY" val="custom"/>
  <p:tag name="KSO_WM_TEMPLATE_INDEX" val="20182110"/>
  <p:tag name="KSO_WM_DIAGRAM_GROUP_CODE" val="l1-2"/>
  <p:tag name="KSO_WM_UNIT_ID" val="custom20182110_14*l_h_f*1_4_1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TYPE" val="l_h_a"/>
  <p:tag name="KSO_WM_UNIT_INDEX" val="1_4_1"/>
  <p:tag name="KSO_WM_UNIT_LAYERLEVEL" val="1_1_1"/>
  <p:tag name="KSO_WM_UNIT_VALUE" val="7"/>
  <p:tag name="KSO_WM_UNIT_HIGHLIGHT" val="0"/>
  <p:tag name="KSO_WM_UNIT_COMPATIBLE" val="0"/>
  <p:tag name="KSO_WM_UNIT_PRESET_TEXT" val="添加标题"/>
  <p:tag name="KSO_WM_TEMPLATE_CATEGORY" val="custom"/>
  <p:tag name="KSO_WM_TEMPLATE_INDEX" val="20182110"/>
  <p:tag name="KSO_WM_DIAGRAM_GROUP_CODE" val="l1-2"/>
  <p:tag name="KSO_WM_UNIT_ID" val="custom20182110_14*l_h_a*1_4_1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NDEX" val="14"/>
  <p:tag name="KSO_WM_TEMPLATE_CATEGORY" val="custom"/>
  <p:tag name="KSO_WM_TEMPLATE_INDEX" val="20182110"/>
  <p:tag name="KSO_WM_DIAGRAM_GROUP_CODE" val="l1-2"/>
  <p:tag name="KSO_WM_UNIT_ID" val="custom20182110_14*i*14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3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4_3"/>
  <p:tag name="KSO_WM_UNIT_HIGHLIGHT" val="0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4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4_4"/>
  <p:tag name="KSO_WM_UNIT_HIGHLIGHT" val="0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5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4_5"/>
  <p:tag name="KSO_WM_UNIT_HIGHLIGHT" val="0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6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4_6"/>
  <p:tag name="KSO_WM_UNIT_HIGHLIGHT" val="0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7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4_7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8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4_8"/>
  <p:tag name="KSO_WM_UNIT_HIGHLIGHT" val="0"/>
  <p:tag name="KSO_WM_UNIT_COMPATIBLE" val="0"/>
  <p:tag name="KSO_WM_UNIT_DIAGRAM_ISNUMVISUAL" val="0"/>
  <p:tag name="KSO_WM_UNIT_DIAGRAM_ISREFERUNIT" val="0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4_9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4_9"/>
  <p:tag name="KSO_WM_UNIT_HIGHLIGHT" val="0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AG_VERSION" val="1.0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BEAUTIFY_FLAG" val="#wm#"/>
  <p:tag name="KSO_WM_TEMPLATE_CATEGORY" val="custom"/>
  <p:tag name="KSO_WM_TEMPLATE_INDEX" val="20182110"/>
  <p:tag name="KSO_WM_UNIT_ID" val="custom20182110_25*a*1"/>
  <p:tag name="KSO_WM_UNIT_NOCLEAR" val="0"/>
  <p:tag name="KSO_WM_UNIT_DIAGRAM_ISNUMVISUAL" val="0"/>
  <p:tag name="KSO_WM_UNIT_DIAGRAM_ISREFERUNIT" val="0"/>
  <p:tag name="KSO_WM_UNIT_PRESET_TEXT" val="单击此处添加标题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1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2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2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2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l_h_f"/>
  <p:tag name="KSO_WM_UNIT_INDEX" val="1_2_1"/>
  <p:tag name="KSO_WM_UNIT_LAYERLEVEL" val="1_1_1"/>
  <p:tag name="KSO_WM_UNIT_VALUE" val="35"/>
  <p:tag name="KSO_WM_UNIT_HIGHLIGHT" val="0"/>
  <p:tag name="KSO_WM_UNIT_COMPATIBLE" val="0"/>
  <p:tag name="KSO_WM_TEMPLATE_CATEGORY" val="custom"/>
  <p:tag name="KSO_WM_TEMPLATE_INDEX" val="20182110"/>
  <p:tag name="KSO_WM_DIAGRAM_GROUP_CODE" val="l1-2"/>
  <p:tag name="KSO_WM_UNIT_ID" val="custom20182110_14*l_h_f*1_2_1"/>
  <p:tag name="KSO_WM_UNIT_PRESET_TEXT" val="单击此处添加文本具体内容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UNIT_TYPE" val="l_h_a"/>
  <p:tag name="KSO_WM_UNIT_INDEX" val="1_2_1"/>
  <p:tag name="KSO_WM_UNIT_LAYERLEVEL" val="1_1_1"/>
  <p:tag name="KSO_WM_UNIT_VALUE" val="7"/>
  <p:tag name="KSO_WM_UNIT_HIGHLIGHT" val="0"/>
  <p:tag name="KSO_WM_UNIT_COMPATIBLE" val="0"/>
  <p:tag name="KSO_WM_UNIT_PRESET_TEXT" val="添加标题"/>
  <p:tag name="KSO_WM_TEMPLATE_CATEGORY" val="custom"/>
  <p:tag name="KSO_WM_TEMPLATE_INDEX" val="20182110"/>
  <p:tag name="KSO_WM_DIAGRAM_GROUP_CODE" val="l1-2"/>
  <p:tag name="KSO_WM_UNIT_ID" val="custom20182110_14*l_h_a*1_2_1"/>
  <p:tag name="KSO_WM_UNIT_ISCONTENTSTITLE" val="0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2_3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2_3"/>
  <p:tag name="KSO_WM_UNIT_HIGHLIGHT" val="0"/>
  <p:tag name="KSO_WM_UNIT_COMPATIBLE" val="0"/>
  <p:tag name="KSO_WM_UNIT_DIAGRAM_ISNUMVISUAL" val="0"/>
  <p:tag name="KSO_WM_UNIT_DIAGRAM_ISREFERUNIT" val="0"/>
  <p:tag name="KSO_WM_UNIT_FILL_FORE_SCHEMECOLOR_INDEX" val="1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TAG_VERSION" val="1.0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BEAUTIFY_FLAG" val="#wm#"/>
  <p:tag name="KSO_WM_TEMPLATE_CATEGORY" val="custom"/>
  <p:tag name="KSO_WM_TEMPLATE_INDEX" val="20182110"/>
  <p:tag name="KSO_WM_UNIT_ID" val="custom20182110_25*a*1"/>
  <p:tag name="KSO_WM_UNIT_NOCLEAR" val="0"/>
  <p:tag name="KSO_WM_UNIT_DIAGRAM_ISNUMVISUAL" val="0"/>
  <p:tag name="KSO_WM_UNIT_DIAGRAM_ISREFERUNIT" val="0"/>
  <p:tag name="KSO_WM_UNIT_PRESET_TEXT" val="单击此处添加标题"/>
</p:tagLst>
</file>

<file path=ppt/tags/tag36.xml><?xml version="1.0" encoding="utf-8"?>
<p:tagLst xmlns:p="http://schemas.openxmlformats.org/presentationml/2006/main">
  <p:tag name="KSO_WM_TAG_VERSION" val="1.0"/>
  <p:tag name="KSO_WM_UNIT_TYPE" val="f"/>
  <p:tag name="KSO_WM_UNIT_INDEX" val="1"/>
  <p:tag name="KSO_WM_UNIT_LAYERLEVEL" val="1"/>
  <p:tag name="KSO_WM_UNIT_VALUE" val="210"/>
  <p:tag name="KSO_WM_UNIT_HIGHLIGHT" val="0"/>
  <p:tag name="KSO_WM_UNIT_COMPATIBLE" val="0"/>
  <p:tag name="KSO_WM_BEAUTIFY_FLAG" val="#wm#"/>
  <p:tag name="KSO_WM_TEMPLATE_CATEGORY" val="custom"/>
  <p:tag name="KSO_WM_TEMPLATE_INDEX" val="20182110"/>
  <p:tag name="KSO_WM_UNIT_ID" val="custom20182110_25*f*1"/>
  <p:tag name="KSO_WM_UNIT_NOCLEAR" val="0"/>
  <p:tag name="KSO_WM_UNIT_DIAGRAM_ISNUMVISUAL" val="0"/>
  <p:tag name="KSO_WM_UNIT_DIAGRAM_ISREFERUNIT" val="0"/>
  <p:tag name="KSO_WM_UNIT_PRESET_TEXT" val="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单击此处添加文本具体内容，简明扼要的阐述您的观点。根据需要可酌情增减文字，以便观者准确的理解您传达的思想。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TEMPLATE_CATEGORY" val="custom"/>
  <p:tag name="KSO_WM_TEMPLATE_INDEX" val="20182110"/>
  <p:tag name="KSO_WM_DIAGRAM_GROUP_CODE" val="m1-1"/>
  <p:tag name="KSO_WM_UNIT_ID" val="custom20182110_17*a*1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TEMPLATE_CATEGORY" val="custom"/>
  <p:tag name="KSO_WM_TEMPLATE_INDEX" val="20182110"/>
  <p:tag name="KSO_WM_DIAGRAM_GROUP_CODE" val="m1-1"/>
  <p:tag name="KSO_WM_UNIT_ID" val="custom20182110_17*a*1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7"/>
  <p:tag name="KSO_WM_UNIT_ISCONTENTSTITLE" val="0"/>
  <p:tag name="KSO_WM_UNIT_HIGHLIGHT" val="0"/>
  <p:tag name="KSO_WM_UNIT_COMPATIBLE" val="0"/>
  <p:tag name="KSO_WM_TEMPLATE_CATEGORY" val="custom"/>
  <p:tag name="KSO_WM_TEMPLATE_INDEX" val="20182110"/>
  <p:tag name="KSO_WM_DIAGRAM_GROUP_CODE" val="m1-1"/>
  <p:tag name="KSO_WM_UNIT_ID" val="custom20182110_17*a*1"/>
  <p:tag name="KSO_WM_UNIT_NOCLEAR" val="0"/>
  <p:tag name="KSO_WM_UNIT_DIAGRAM_ISNUMVISUAL" val="0"/>
  <p:tag name="KSO_WM_UNIT_DIAGRAM_ISREFERUNIT" val="0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TEMPLATE_CATEGORY" val="custom"/>
  <p:tag name="KSO_WM_TEMPLATE_INDEX" val="20182110"/>
  <p:tag name="KSO_WM_DIAGRAM_GROUP_CODE" val="l1-2"/>
  <p:tag name="KSO_WM_UNIT_ID" val="custom20182110_12*a*1"/>
  <p:tag name="KSO_WM_UNIT_PRESET_TEXT" val="单击此处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KSO_WM_TAG_VERSION" val="1.0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BEAUTIFY_FLAG" val="#wm#"/>
  <p:tag name="KSO_WM_TEMPLATE_CATEGORY" val="custom"/>
  <p:tag name="KSO_WM_TEMPLATE_INDEX" val="20182110"/>
  <p:tag name="KSO_WM_UNIT_ID" val="custom20182110_25*a*1"/>
  <p:tag name="KSO_WM_UNIT_NOCLEAR" val="0"/>
  <p:tag name="KSO_WM_UNIT_DIAGRAM_ISNUMVISUAL" val="0"/>
  <p:tag name="KSO_WM_UNIT_DIAGRAM_ISREFERUNIT" val="0"/>
  <p:tag name="KSO_WM_UNIT_PRESET_TEXT" val="单击此处添加标题"/>
</p:tagLst>
</file>

<file path=ppt/tags/tag41.xml><?xml version="1.0" encoding="utf-8"?>
<p:tagLst xmlns:p="http://schemas.openxmlformats.org/presentationml/2006/main">
  <p:tag name="KSO_WM_TAG_VERSION" val="1.0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BEAUTIFY_FLAG" val="#wm#"/>
  <p:tag name="KSO_WM_TEMPLATE_CATEGORY" val="custom"/>
  <p:tag name="KSO_WM_TEMPLATE_INDEX" val="20182110"/>
  <p:tag name="KSO_WM_UNIT_ID" val="custom20182110_25*a*1"/>
  <p:tag name="KSO_WM_UNIT_NOCLEAR" val="0"/>
  <p:tag name="KSO_WM_UNIT_DIAGRAM_ISNUMVISUAL" val="0"/>
  <p:tag name="KSO_WM_UNIT_DIAGRAM_ISREFERUNIT" val="0"/>
  <p:tag name="KSO_WM_UNIT_PRESET_TEXT" val="单击此处添加标题"/>
</p:tagLst>
</file>

<file path=ppt/tags/tag42.xml><?xml version="1.0" encoding="utf-8"?>
<p:tagLst xmlns:p="http://schemas.openxmlformats.org/presentationml/2006/main">
  <p:tag name="ISPRING_PRESENTATION_TITLE" val="6"/>
  <p:tag name="ISPRING_RESOURCE_PATHS_HASH_PRESENTER" val="f6f5646db08adf65fdd0782471d8cdbe1f10b2af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COMPATIBLE" val="0"/>
  <p:tag name="KSO_WM_UNIT_HIGHLIGHT" val="0"/>
  <p:tag name="KSO_WM_UNIT_ISCONTENTSTITLE" val="0"/>
  <p:tag name="KSO_WM_UNIT_VALUE" val="20"/>
  <p:tag name="KSO_WM_UNIT_LAYERLEVEL" val="1"/>
  <p:tag name="KSO_WM_UNIT_INDEX" val="1"/>
  <p:tag name="KSO_WM_UNIT_TYPE" val="a"/>
  <p:tag name="KSO_WM_TEMPLATE_CATEGORY" val="custom"/>
  <p:tag name="KSO_WM_TEMPLATE_INDEX" val="20182110"/>
  <p:tag name="KSO_WM_UNIT_ID" val="custom20182110_2*a*1"/>
  <p:tag name="KSO_WM_UNIT_PRESET_TEXT" val="单击此处添加标题"/>
  <p:tag name="KSO_WM_UNIT_NOCLEAR" val="0"/>
  <p:tag name="KSO_WM_UNIT_DIAGRAM_ISNUMVISUAL" val="0"/>
  <p:tag name="KSO_WM_UNIT_DIAGRAM_ISREFERUNIT" val="0"/>
</p:tagLst>
</file>

<file path=ppt/tags/tag6.xml><?xml version="1.0" encoding="utf-8"?>
<p:tagLst xmlns:p="http://schemas.openxmlformats.org/presentationml/2006/main">
  <p:tag name="KSO_WM_TAG_VERSION" val="1.0"/>
  <p:tag name="KSO_WM_UNIT_TYPE" val="a"/>
  <p:tag name="KSO_WM_UNIT_INDEX" val="1"/>
  <p:tag name="KSO_WM_UNIT_LAYERLEVEL" val="1"/>
  <p:tag name="KSO_WM_UNIT_VALUE" val="23"/>
  <p:tag name="KSO_WM_UNIT_ISCONTENTSTITLE" val="0"/>
  <p:tag name="KSO_WM_UNIT_HIGHLIGHT" val="0"/>
  <p:tag name="KSO_WM_UNIT_COMPATIBLE" val="0"/>
  <p:tag name="KSO_WM_BEAUTIFY_FLAG" val="#wm#"/>
  <p:tag name="KSO_WM_TEMPLATE_CATEGORY" val="custom"/>
  <p:tag name="KSO_WM_TEMPLATE_INDEX" val="20182110"/>
  <p:tag name="KSO_WM_UNIT_ID" val="custom20182110_25*a*1"/>
  <p:tag name="KSO_WM_UNIT_NOCLEAR" val="0"/>
  <p:tag name="KSO_WM_UNIT_DIAGRAM_ISNUMVISUAL" val="0"/>
  <p:tag name="KSO_WM_UNIT_DIAGRAM_ISREFERUNIT" val="0"/>
  <p:tag name="KSO_WM_UNIT_PRESET_TEXT" val="单击此处添加标题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a"/>
  <p:tag name="KSO_WM_UNIT_INDEX" val="1"/>
  <p:tag name="KSO_WM_UNIT_LAYERLEVEL" val="1"/>
  <p:tag name="KSO_WM_UNIT_VALUE" val="16"/>
  <p:tag name="KSO_WM_UNIT_ISCONTENTSTITLE" val="0"/>
  <p:tag name="KSO_WM_UNIT_HIGHLIGHT" val="0"/>
  <p:tag name="KSO_WM_UNIT_COMPATIBLE" val="0"/>
  <p:tag name="KSO_WM_TEMPLATE_CATEGORY" val="custom"/>
  <p:tag name="KSO_WM_TEMPLATE_INDEX" val="20182110"/>
  <p:tag name="KSO_WM_DIAGRAM_GROUP_CODE" val="l1-2"/>
  <p:tag name="KSO_WM_UNIT_ID" val="custom20182110_14*a*1"/>
  <p:tag name="KSO_WM_UNIT_PRESET_TEXT" val="单击此处添加标题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1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3_1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l_h_i"/>
  <p:tag name="KSO_WM_UNIT_INDEX" val="1_3_2"/>
  <p:tag name="KSO_WM_UNIT_LAYERLEVEL" val="1_1_1"/>
  <p:tag name="KSO_WM_TEMPLATE_CATEGORY" val="custom"/>
  <p:tag name="KSO_WM_TEMPLATE_INDEX" val="20182110"/>
  <p:tag name="KSO_WM_DIAGRAM_GROUP_CODE" val="l1-2"/>
  <p:tag name="KSO_WM_UNIT_ID" val="custom20182110_14*l_h_i*1_3_2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1641</Words>
  <Application>WPS 演示</Application>
  <PresentationFormat>全屏显示(16:9)</PresentationFormat>
  <Paragraphs>248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0" baseType="lpstr">
      <vt:lpstr>Arial</vt:lpstr>
      <vt:lpstr>宋体</vt:lpstr>
      <vt:lpstr>Wingdings</vt:lpstr>
      <vt:lpstr>Yuanti SC Regular</vt:lpstr>
      <vt:lpstr>Segoe Print</vt:lpstr>
      <vt:lpstr>微软雅黑</vt:lpstr>
      <vt:lpstr>方正黑体简体</vt:lpstr>
      <vt:lpstr>楷体</vt:lpstr>
      <vt:lpstr>隶书</vt:lpstr>
      <vt:lpstr>Arial Unicode MS</vt:lpstr>
      <vt:lpstr>Calibri</vt:lpstr>
      <vt:lpstr>★日文毛笔</vt:lpstr>
      <vt:lpstr>MS UI Gothic</vt:lpstr>
      <vt:lpstr>隶书</vt:lpstr>
      <vt:lpstr>黑体</vt:lpstr>
      <vt:lpstr>Tempus Sans ITC</vt:lpstr>
      <vt:lpstr>华文隶书</vt:lpstr>
      <vt:lpstr>方正宋黑简体</vt:lpstr>
      <vt:lpstr>Cordia New</vt:lpstr>
      <vt:lpstr>Gabriola</vt:lpstr>
      <vt:lpstr>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三、团队合作精神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keywords>www.1ppt.com</cp:keywords>
  <dc:description>www.1ppt.com</dc:description>
  <dc:subject>www.1ppt.com</dc:subject>
  <cp:category>www.1ppt.com</cp:category>
  <cp:lastModifiedBy>黄盼</cp:lastModifiedBy>
  <cp:revision>1594</cp:revision>
  <dcterms:created xsi:type="dcterms:W3CDTF">2015-01-22T11:01:00Z</dcterms:created>
  <dcterms:modified xsi:type="dcterms:W3CDTF">2019-11-27T06:36:34Z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